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91" r:id="rId1"/>
  </p:sldMasterIdLst>
  <p:notesMasterIdLst>
    <p:notesMasterId r:id="rId13"/>
  </p:notesMasterIdLst>
  <p:sldIdLst>
    <p:sldId id="651" r:id="rId2"/>
    <p:sldId id="652" r:id="rId3"/>
    <p:sldId id="1938" r:id="rId4"/>
    <p:sldId id="654" r:id="rId5"/>
    <p:sldId id="655" r:id="rId6"/>
    <p:sldId id="656" r:id="rId7"/>
    <p:sldId id="657" r:id="rId8"/>
    <p:sldId id="659" r:id="rId9"/>
    <p:sldId id="660" r:id="rId10"/>
    <p:sldId id="661" r:id="rId11"/>
    <p:sldId id="662" r:id="rId12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D040E367-0741-4A41-A436-0E969F64B780}">
          <p14:sldIdLst>
            <p14:sldId id="651"/>
            <p14:sldId id="652"/>
            <p14:sldId id="1938"/>
            <p14:sldId id="654"/>
            <p14:sldId id="655"/>
            <p14:sldId id="656"/>
            <p14:sldId id="657"/>
            <p14:sldId id="659"/>
            <p14:sldId id="660"/>
            <p14:sldId id="661"/>
            <p14:sldId id="662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2110"/>
    <a:srgbClr val="FFFFCC"/>
    <a:srgbClr val="BFD1FF"/>
    <a:srgbClr val="F2F2F2"/>
    <a:srgbClr val="D9D9D9"/>
    <a:srgbClr val="FFFF99"/>
    <a:srgbClr val="0000FF"/>
    <a:srgbClr val="ADA9A6"/>
    <a:srgbClr val="D4D4D4"/>
    <a:srgbClr val="B8B4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24" autoAdjust="0"/>
  </p:normalViewPr>
  <p:slideViewPr>
    <p:cSldViewPr>
      <p:cViewPr>
        <p:scale>
          <a:sx n="97" d="100"/>
          <a:sy n="97" d="100"/>
        </p:scale>
        <p:origin x="-994" y="1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9626E5-59B9-4834-80D3-DDB0BA3B2EAB}" type="datetimeFigureOut">
              <a:rPr lang="nl-NL" smtClean="0"/>
              <a:pPr/>
              <a:t>12-8-2019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946709-6D28-4302-AB42-3FDEEC894C76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8521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jdelijke aanduiding voor dia-afbeelding 1">
            <a:extLst>
              <a:ext uri="{FF2B5EF4-FFF2-40B4-BE49-F238E27FC236}">
                <a16:creationId xmlns="" xmlns:a16="http://schemas.microsoft.com/office/drawing/2014/main" id="{BF752D36-3055-406C-8393-6B554007A92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Tijdelijke aanduiding voor notities 2">
            <a:extLst>
              <a:ext uri="{FF2B5EF4-FFF2-40B4-BE49-F238E27FC236}">
                <a16:creationId xmlns="" xmlns:a16="http://schemas.microsoft.com/office/drawing/2014/main" id="{EA3C9D88-5AEE-4F18-B818-E5537EEC5B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4" name="Tijdelijke aanduiding voor dianummer 3">
            <a:extLst>
              <a:ext uri="{FF2B5EF4-FFF2-40B4-BE49-F238E27FC236}">
                <a16:creationId xmlns="" xmlns:a16="http://schemas.microsoft.com/office/drawing/2014/main" id="{7C7D6B7E-8919-4EC0-9323-D5AAAB9B9F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0609B9A-1F2B-49E2-90A6-DF3246D2102D}" type="slidenum">
              <a:rPr lang="nl-NL" altLang="nl-NL"/>
              <a:pPr eaLnBrk="1" hangingPunct="1">
                <a:spcBef>
                  <a:spcPct val="0"/>
                </a:spcBef>
              </a:pPr>
              <a:t>1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jdelijke aanduiding voor dia-afbeelding 1">
            <a:extLst>
              <a:ext uri="{FF2B5EF4-FFF2-40B4-BE49-F238E27FC236}">
                <a16:creationId xmlns="" xmlns:a16="http://schemas.microsoft.com/office/drawing/2014/main" id="{9700378C-A679-498C-AE0D-345F985C465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Tijdelijke aanduiding voor notities 2">
            <a:extLst>
              <a:ext uri="{FF2B5EF4-FFF2-40B4-BE49-F238E27FC236}">
                <a16:creationId xmlns="" xmlns:a16="http://schemas.microsoft.com/office/drawing/2014/main" id="{3C2879E6-593B-49DD-8B51-DF06D8F4DF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88" name="Tijdelijke aanduiding voor dianummer 3">
            <a:extLst>
              <a:ext uri="{FF2B5EF4-FFF2-40B4-BE49-F238E27FC236}">
                <a16:creationId xmlns="" xmlns:a16="http://schemas.microsoft.com/office/drawing/2014/main" id="{C686DAD0-7976-43E6-9F27-E01F3E25EE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C191FCB-ED22-485E-9284-A2231F482A55}" type="slidenum">
              <a:rPr lang="nl-NL" altLang="nl-NL"/>
              <a:pPr eaLnBrk="1" hangingPunct="1">
                <a:spcBef>
                  <a:spcPct val="0"/>
                </a:spcBef>
              </a:pPr>
              <a:t>2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jdelijke aanduiding voor dia-afbeelding 1">
            <a:extLst>
              <a:ext uri="{FF2B5EF4-FFF2-40B4-BE49-F238E27FC236}">
                <a16:creationId xmlns="" xmlns:a16="http://schemas.microsoft.com/office/drawing/2014/main" id="{6769F68E-CCEC-4A2B-B8C8-92EBFB051A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Tijdelijke aanduiding voor notities 2">
            <a:extLst>
              <a:ext uri="{FF2B5EF4-FFF2-40B4-BE49-F238E27FC236}">
                <a16:creationId xmlns="" xmlns:a16="http://schemas.microsoft.com/office/drawing/2014/main" id="{B3933A0B-58CE-4FE9-A4A9-BE2275B3EE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2" name="Tijdelijke aanduiding voor dianummer 3">
            <a:extLst>
              <a:ext uri="{FF2B5EF4-FFF2-40B4-BE49-F238E27FC236}">
                <a16:creationId xmlns="" xmlns:a16="http://schemas.microsoft.com/office/drawing/2014/main" id="{1D0A64F7-F5FC-4077-A23F-05F64EBFD1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5B2C945-770B-4070-9D16-6B15DC46CA92}" type="slidenum">
              <a:rPr lang="nl-NL" altLang="nl-NL"/>
              <a:pPr eaLnBrk="1" hangingPunct="1">
                <a:spcBef>
                  <a:spcPct val="0"/>
                </a:spcBef>
              </a:pPr>
              <a:t>3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jdelijke aanduiding voor dia-afbeelding 1">
            <a:extLst>
              <a:ext uri="{FF2B5EF4-FFF2-40B4-BE49-F238E27FC236}">
                <a16:creationId xmlns="" xmlns:a16="http://schemas.microsoft.com/office/drawing/2014/main" id="{C880BC33-1EBA-4ACB-8A49-55F4DD34D10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Tijdelijke aanduiding voor notities 2">
            <a:extLst>
              <a:ext uri="{FF2B5EF4-FFF2-40B4-BE49-F238E27FC236}">
                <a16:creationId xmlns="" xmlns:a16="http://schemas.microsoft.com/office/drawing/2014/main" id="{E9D676D3-7A45-4A0E-AEE8-392CFBD478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36" name="Tijdelijke aanduiding voor dianummer 3">
            <a:extLst>
              <a:ext uri="{FF2B5EF4-FFF2-40B4-BE49-F238E27FC236}">
                <a16:creationId xmlns="" xmlns:a16="http://schemas.microsoft.com/office/drawing/2014/main" id="{52910D38-D0C2-4CAF-A9AB-D99A8A843D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974EEC9-F237-43D0-8837-5BCE89720D18}" type="slidenum">
              <a:rPr lang="nl-NL" altLang="nl-NL"/>
              <a:pPr eaLnBrk="1" hangingPunct="1">
                <a:spcBef>
                  <a:spcPct val="0"/>
                </a:spcBef>
              </a:pPr>
              <a:t>4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jdelijke aanduiding voor dia-afbeelding 1">
            <a:extLst>
              <a:ext uri="{FF2B5EF4-FFF2-40B4-BE49-F238E27FC236}">
                <a16:creationId xmlns="" xmlns:a16="http://schemas.microsoft.com/office/drawing/2014/main" id="{9872B263-BCFF-4E3D-9B4F-B3D79AE91AD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Tijdelijke aanduiding voor notities 2">
            <a:extLst>
              <a:ext uri="{FF2B5EF4-FFF2-40B4-BE49-F238E27FC236}">
                <a16:creationId xmlns="" xmlns:a16="http://schemas.microsoft.com/office/drawing/2014/main" id="{B84401AA-8577-417E-B928-2CF49C53D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60" name="Tijdelijke aanduiding voor dianummer 3">
            <a:extLst>
              <a:ext uri="{FF2B5EF4-FFF2-40B4-BE49-F238E27FC236}">
                <a16:creationId xmlns="" xmlns:a16="http://schemas.microsoft.com/office/drawing/2014/main" id="{898BFCC8-053D-45E1-A097-975EB442F4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953610A-056B-4A1F-898F-3DC3356FA9FD}" type="slidenum">
              <a:rPr lang="nl-NL" altLang="nl-NL"/>
              <a:pPr eaLnBrk="1" hangingPunct="1">
                <a:spcBef>
                  <a:spcPct val="0"/>
                </a:spcBef>
              </a:pPr>
              <a:t>5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jdelijke aanduiding voor dia-afbeelding 1">
            <a:extLst>
              <a:ext uri="{FF2B5EF4-FFF2-40B4-BE49-F238E27FC236}">
                <a16:creationId xmlns="" xmlns:a16="http://schemas.microsoft.com/office/drawing/2014/main" id="{0DFBCD5B-671D-497E-B398-BDF600C6561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Tijdelijke aanduiding voor notities 2">
            <a:extLst>
              <a:ext uri="{FF2B5EF4-FFF2-40B4-BE49-F238E27FC236}">
                <a16:creationId xmlns="" xmlns:a16="http://schemas.microsoft.com/office/drawing/2014/main" id="{CE74B0D8-691F-4410-9CC4-5160336CD2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4" name="Tijdelijke aanduiding voor dianummer 3">
            <a:extLst>
              <a:ext uri="{FF2B5EF4-FFF2-40B4-BE49-F238E27FC236}">
                <a16:creationId xmlns="" xmlns:a16="http://schemas.microsoft.com/office/drawing/2014/main" id="{C277765D-366A-45F9-B671-6878190F8E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DC4DD67-D07F-4E46-B7BE-4799239CA9B3}" type="slidenum">
              <a:rPr lang="nl-NL" altLang="nl-NL"/>
              <a:pPr eaLnBrk="1" hangingPunct="1">
                <a:spcBef>
                  <a:spcPct val="0"/>
                </a:spcBef>
              </a:pPr>
              <a:t>6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jdelijke aanduiding voor dia-afbeelding 1">
            <a:extLst>
              <a:ext uri="{FF2B5EF4-FFF2-40B4-BE49-F238E27FC236}">
                <a16:creationId xmlns="" xmlns:a16="http://schemas.microsoft.com/office/drawing/2014/main" id="{A0168652-B1C0-4AD2-AC62-21E1209886C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Tijdelijke aanduiding voor notities 2">
            <a:extLst>
              <a:ext uri="{FF2B5EF4-FFF2-40B4-BE49-F238E27FC236}">
                <a16:creationId xmlns="" xmlns:a16="http://schemas.microsoft.com/office/drawing/2014/main" id="{8613A793-0829-4517-9F55-3E0BCA41A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08" name="Tijdelijke aanduiding voor dianummer 3">
            <a:extLst>
              <a:ext uri="{FF2B5EF4-FFF2-40B4-BE49-F238E27FC236}">
                <a16:creationId xmlns="" xmlns:a16="http://schemas.microsoft.com/office/drawing/2014/main" id="{70B545DE-58E8-4F80-A966-08DB5F9EA6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5BFD5E7-A30E-4681-93BC-259D285CA30F}" type="slidenum">
              <a:rPr lang="nl-NL" altLang="nl-NL"/>
              <a:pPr eaLnBrk="1" hangingPunct="1">
                <a:spcBef>
                  <a:spcPct val="0"/>
                </a:spcBef>
              </a:pPr>
              <a:t>7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jdelijke aanduiding voor dia-afbeelding 1">
            <a:extLst>
              <a:ext uri="{FF2B5EF4-FFF2-40B4-BE49-F238E27FC236}">
                <a16:creationId xmlns="" xmlns:a16="http://schemas.microsoft.com/office/drawing/2014/main" id="{2E2C1CC0-C583-4514-9778-FEA974B1DC3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Tijdelijke aanduiding voor notities 2">
            <a:extLst>
              <a:ext uri="{FF2B5EF4-FFF2-40B4-BE49-F238E27FC236}">
                <a16:creationId xmlns="" xmlns:a16="http://schemas.microsoft.com/office/drawing/2014/main" id="{186A2E38-C341-47B8-9BF8-3763083F41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32" name="Tijdelijke aanduiding voor dianummer 3">
            <a:extLst>
              <a:ext uri="{FF2B5EF4-FFF2-40B4-BE49-F238E27FC236}">
                <a16:creationId xmlns="" xmlns:a16="http://schemas.microsoft.com/office/drawing/2014/main" id="{09B4460E-CD72-44D4-8A32-D9CE3B500A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E8189D2-C271-463B-BB4A-40406AC6DD4A}" type="slidenum">
              <a:rPr lang="nl-NL" altLang="nl-NL"/>
              <a:pPr eaLnBrk="1" hangingPunct="1">
                <a:spcBef>
                  <a:spcPct val="0"/>
                </a:spcBef>
              </a:pPr>
              <a:t>8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jdelijke aanduiding voor dia-afbeelding 1">
            <a:extLst>
              <a:ext uri="{FF2B5EF4-FFF2-40B4-BE49-F238E27FC236}">
                <a16:creationId xmlns="" xmlns:a16="http://schemas.microsoft.com/office/drawing/2014/main" id="{A904B9CF-9C17-4B5C-A2FB-1CBBC221373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Tijdelijke aanduiding voor notities 2">
            <a:extLst>
              <a:ext uri="{FF2B5EF4-FFF2-40B4-BE49-F238E27FC236}">
                <a16:creationId xmlns="" xmlns:a16="http://schemas.microsoft.com/office/drawing/2014/main" id="{7C1E9134-F75B-48EF-B989-84D4291F42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56" name="Tijdelijke aanduiding voor dianummer 3">
            <a:extLst>
              <a:ext uri="{FF2B5EF4-FFF2-40B4-BE49-F238E27FC236}">
                <a16:creationId xmlns="" xmlns:a16="http://schemas.microsoft.com/office/drawing/2014/main" id="{64879F11-8107-455C-ACDF-0C46BABA5E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D1226FF-4321-4E75-BC70-02C1A28A9F9A}" type="slidenum">
              <a:rPr lang="nl-NL" altLang="nl-NL"/>
              <a:pPr eaLnBrk="1" hangingPunct="1">
                <a:spcBef>
                  <a:spcPct val="0"/>
                </a:spcBef>
              </a:pPr>
              <a:t>9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jdelijke aanduiding voor dia-afbeelding 1">
            <a:extLst>
              <a:ext uri="{FF2B5EF4-FFF2-40B4-BE49-F238E27FC236}">
                <a16:creationId xmlns="" xmlns:a16="http://schemas.microsoft.com/office/drawing/2014/main" id="{3EB42AB1-73FC-4948-B080-A73F707E8F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Tijdelijke aanduiding voor notities 2">
            <a:extLst>
              <a:ext uri="{FF2B5EF4-FFF2-40B4-BE49-F238E27FC236}">
                <a16:creationId xmlns="" xmlns:a16="http://schemas.microsoft.com/office/drawing/2014/main" id="{796BFDA9-8588-4E71-BE73-FB83D6602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80" name="Tijdelijke aanduiding voor dianummer 3">
            <a:extLst>
              <a:ext uri="{FF2B5EF4-FFF2-40B4-BE49-F238E27FC236}">
                <a16:creationId xmlns="" xmlns:a16="http://schemas.microsoft.com/office/drawing/2014/main" id="{25A7C394-6E76-4996-A0AF-66F80CBDC3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08B8DCB-F9F9-43DF-B078-7F4D7A7136C4}" type="slidenum">
              <a:rPr lang="nl-NL" altLang="nl-NL"/>
              <a:pPr eaLnBrk="1" hangingPunct="1">
                <a:spcBef>
                  <a:spcPct val="0"/>
                </a:spcBef>
              </a:pPr>
              <a:t>10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jdelijke aanduiding voor dia-afbeelding 1">
            <a:extLst>
              <a:ext uri="{FF2B5EF4-FFF2-40B4-BE49-F238E27FC236}">
                <a16:creationId xmlns="" xmlns:a16="http://schemas.microsoft.com/office/drawing/2014/main" id="{12A8A3BE-280F-43AD-B99E-815A9BD019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Tijdelijke aanduiding voor notities 2">
            <a:extLst>
              <a:ext uri="{FF2B5EF4-FFF2-40B4-BE49-F238E27FC236}">
                <a16:creationId xmlns="" xmlns:a16="http://schemas.microsoft.com/office/drawing/2014/main" id="{B7317E33-28EA-48F5-BC3C-30F0BF002F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04" name="Tijdelijke aanduiding voor dianummer 3">
            <a:extLst>
              <a:ext uri="{FF2B5EF4-FFF2-40B4-BE49-F238E27FC236}">
                <a16:creationId xmlns="" xmlns:a16="http://schemas.microsoft.com/office/drawing/2014/main" id="{871AAA55-1696-4857-BF3D-2DAEAF0797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7F5B649-C0D7-4A0F-9258-3D90035006CA}" type="slidenum">
              <a:rPr lang="nl-NL" altLang="nl-NL"/>
              <a:pPr eaLnBrk="1" hangingPunct="1">
                <a:spcBef>
                  <a:spcPct val="0"/>
                </a:spcBef>
              </a:pPr>
              <a:t>11</a:t>
            </a:fld>
            <a:endParaRPr lang="nl-NL" alt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3B2453-9CAE-498A-B639-301AA6A4701F}" type="datetimeFigureOut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12-8-2019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6E15AF-6AC1-467E-97C8-245476E206F9}" type="slidenum">
              <a:rPr kumimoji="0" lang="nl-NL" sz="1600" b="0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nl-NL" sz="1600" b="0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4430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3B2453-9CAE-498A-B639-301AA6A4701F}" type="datetimeFigureOut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12-8-2019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6E15AF-6AC1-467E-97C8-245476E206F9}" type="slidenum">
              <a:rPr kumimoji="0" lang="nl-NL" sz="1600" b="0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nl-NL" sz="1600" b="0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192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3B2453-9CAE-498A-B639-301AA6A4701F}" type="datetimeFigureOut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12-8-2019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6E15AF-6AC1-467E-97C8-245476E206F9}" type="slidenum">
              <a:rPr kumimoji="0" lang="nl-NL" sz="1600" b="0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nl-NL" sz="1600" b="0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8285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3B2453-9CAE-498A-B639-301AA6A4701F}" type="datetimeFigureOut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12-8-2019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6E15AF-6AC1-467E-97C8-245476E206F9}" type="slidenum">
              <a:rPr kumimoji="0" lang="nl-NL" sz="1600" b="0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nl-NL" sz="1600" b="0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2338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3B2453-9CAE-498A-B639-301AA6A4701F}" type="datetimeFigureOut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12-8-2019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6E15AF-6AC1-467E-97C8-245476E206F9}" type="slidenum">
              <a:rPr kumimoji="0" lang="nl-NL" sz="1600" b="0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nl-NL" sz="1600" b="0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9819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3B2453-9CAE-498A-B639-301AA6A4701F}" type="datetimeFigureOut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12-8-2019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6E15AF-6AC1-467E-97C8-245476E206F9}" type="slidenum">
              <a:rPr kumimoji="0" lang="nl-NL" sz="1600" b="0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nl-NL" sz="1600" b="0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8362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3B2453-9CAE-498A-B639-301AA6A4701F}" type="datetimeFigureOut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12-8-2019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6E15AF-6AC1-467E-97C8-245476E206F9}" type="slidenum">
              <a:rPr kumimoji="0" lang="nl-NL" sz="1600" b="0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nl-NL" sz="1600" b="0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5003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3B2453-9CAE-498A-B639-301AA6A4701F}" type="datetimeFigureOut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12-8-2019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6E15AF-6AC1-467E-97C8-245476E206F9}" type="slidenum">
              <a:rPr kumimoji="0" lang="nl-NL" sz="1600" b="0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nl-NL" sz="1600" b="0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5817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3B2453-9CAE-498A-B639-301AA6A4701F}" type="datetimeFigureOut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12-8-2019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6E15AF-6AC1-467E-97C8-245476E206F9}" type="slidenum">
              <a:rPr kumimoji="0" lang="nl-NL" sz="1600" b="0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nl-NL" sz="1600" b="0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3203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3B2453-9CAE-498A-B639-301AA6A4701F}" type="datetimeFigureOut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12-8-2019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6E15AF-6AC1-467E-97C8-245476E206F9}" type="slidenum">
              <a:rPr kumimoji="0" lang="nl-NL" sz="1600" b="0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nl-NL" sz="1600" b="0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7632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3B2453-9CAE-498A-B639-301AA6A4701F}" type="datetimeFigureOut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12-8-2019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6E15AF-6AC1-467E-97C8-245476E206F9}" type="slidenum">
              <a:rPr kumimoji="0" lang="nl-NL" sz="1600" b="0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nl-NL" sz="1600" b="0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4930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3B2453-9CAE-498A-B639-301AA6A4701F}" type="datetimeFigureOut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12-8-2019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6E15AF-6AC1-467E-97C8-245476E206F9}" type="slidenum">
              <a:rPr kumimoji="0" lang="nl-NL" sz="1600" b="0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nl-NL" sz="1600" b="0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4485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4">
            <a:extLst>
              <a:ext uri="{FF2B5EF4-FFF2-40B4-BE49-F238E27FC236}">
                <a16:creationId xmlns="" xmlns:a16="http://schemas.microsoft.com/office/drawing/2014/main" id="{8AE69BF6-E1B4-4ABF-A915-945C1FA37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altLang="nl-NL" sz="3600"/>
          </a:p>
        </p:txBody>
      </p:sp>
      <p:pic>
        <p:nvPicPr>
          <p:cNvPr id="3075" name="Tijdelijke aanduiding voor inhoud 2">
            <a:extLst>
              <a:ext uri="{FF2B5EF4-FFF2-40B4-BE49-F238E27FC236}">
                <a16:creationId xmlns="" xmlns:a16="http://schemas.microsoft.com/office/drawing/2014/main" id="{F7D37BE0-7376-4E62-8E53-C14474FAAF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1323975"/>
            <a:ext cx="9144000" cy="12192000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Tijdelijke aanduiding voor inhoud 1">
            <a:extLst>
              <a:ext uri="{FF2B5EF4-FFF2-40B4-BE49-F238E27FC236}">
                <a16:creationId xmlns="" xmlns:a16="http://schemas.microsoft.com/office/drawing/2014/main" id="{C077D9EB-1ED0-438F-8F23-3007B816C5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638" y="0"/>
            <a:ext cx="9144000" cy="6858000"/>
          </a:xfrm>
        </p:spPr>
      </p:pic>
      <p:sp>
        <p:nvSpPr>
          <p:cNvPr id="4099" name="Titel 4">
            <a:extLst>
              <a:ext uri="{FF2B5EF4-FFF2-40B4-BE49-F238E27FC236}">
                <a16:creationId xmlns="" xmlns:a16="http://schemas.microsoft.com/office/drawing/2014/main" id="{BDA8A740-F444-4E5F-B488-D0215D61F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altLang="nl-NL" sz="3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jdelijke aanduiding voor inhoud 3">
            <a:extLst>
              <a:ext uri="{FF2B5EF4-FFF2-40B4-BE49-F238E27FC236}">
                <a16:creationId xmlns="" xmlns:a16="http://schemas.microsoft.com/office/drawing/2014/main" id="{C36F197E-580B-4DB4-84DC-E064114742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765175"/>
            <a:ext cx="8640763" cy="5543550"/>
          </a:xfrm>
        </p:spPr>
        <p:txBody>
          <a:bodyPr/>
          <a:lstStyle/>
          <a:p>
            <a:pPr marL="0" indent="0">
              <a:buNone/>
            </a:pPr>
            <a:r>
              <a:rPr lang="nl-NL" altLang="nl-NL" sz="3200" dirty="0">
                <a:solidFill>
                  <a:schemeClr val="bg1"/>
                </a:solidFill>
              </a:rPr>
              <a:t>Waarom zijn veel mensen wel onder de indruk </a:t>
            </a:r>
          </a:p>
          <a:p>
            <a:pPr marL="0" indent="0">
              <a:buNone/>
            </a:pPr>
            <a:r>
              <a:rPr lang="nl-NL" altLang="nl-NL" sz="3200" dirty="0">
                <a:solidFill>
                  <a:schemeClr val="bg1"/>
                </a:solidFill>
              </a:rPr>
              <a:t>van de </a:t>
            </a:r>
            <a:r>
              <a:rPr lang="nl-NL" altLang="nl-NL" sz="3200" b="1" i="1" dirty="0">
                <a:solidFill>
                  <a:schemeClr val="bg1"/>
                </a:solidFill>
              </a:rPr>
              <a:t>natuur </a:t>
            </a:r>
            <a:r>
              <a:rPr lang="nl-NL" altLang="nl-NL" sz="3200" dirty="0">
                <a:solidFill>
                  <a:schemeClr val="bg1"/>
                </a:solidFill>
              </a:rPr>
              <a:t>en</a:t>
            </a:r>
            <a:r>
              <a:rPr lang="nl-NL" altLang="nl-NL" sz="3200" i="1" dirty="0">
                <a:solidFill>
                  <a:schemeClr val="bg1"/>
                </a:solidFill>
              </a:rPr>
              <a:t> </a:t>
            </a:r>
            <a:r>
              <a:rPr lang="nl-NL" altLang="nl-NL" sz="3200" dirty="0">
                <a:solidFill>
                  <a:schemeClr val="bg1"/>
                </a:solidFill>
              </a:rPr>
              <a:t>de</a:t>
            </a:r>
            <a:r>
              <a:rPr lang="nl-NL" altLang="nl-NL" sz="3200" i="1" dirty="0">
                <a:solidFill>
                  <a:schemeClr val="bg1"/>
                </a:solidFill>
              </a:rPr>
              <a:t> </a:t>
            </a:r>
            <a:r>
              <a:rPr lang="nl-NL" altLang="nl-NL" sz="3200" b="1" i="1" dirty="0">
                <a:solidFill>
                  <a:schemeClr val="bg1"/>
                </a:solidFill>
              </a:rPr>
              <a:t>schepping</a:t>
            </a:r>
            <a:r>
              <a:rPr lang="nl-NL" altLang="nl-NL" sz="3200" dirty="0">
                <a:solidFill>
                  <a:schemeClr val="bg1"/>
                </a:solidFill>
              </a:rPr>
              <a:t> </a:t>
            </a:r>
          </a:p>
          <a:p>
            <a:pPr marL="0" indent="0">
              <a:buNone/>
            </a:pPr>
            <a:r>
              <a:rPr lang="nl-NL" altLang="nl-NL" sz="3200" dirty="0">
                <a:solidFill>
                  <a:schemeClr val="bg1"/>
                </a:solidFill>
              </a:rPr>
              <a:t>maar gaan ze niet op zoek naar </a:t>
            </a:r>
          </a:p>
          <a:p>
            <a:pPr marL="0" indent="0">
              <a:buNone/>
            </a:pPr>
            <a:r>
              <a:rPr lang="nl-NL" altLang="nl-NL" sz="3200" dirty="0">
                <a:solidFill>
                  <a:schemeClr val="bg1"/>
                </a:solidFill>
              </a:rPr>
              <a:t>hun</a:t>
            </a:r>
            <a:r>
              <a:rPr lang="nl-NL" altLang="nl-NL" sz="3200" b="1" i="1" dirty="0">
                <a:solidFill>
                  <a:schemeClr val="bg1"/>
                </a:solidFill>
              </a:rPr>
              <a:t> SCHEPPER </a:t>
            </a:r>
            <a:r>
              <a:rPr lang="nl-NL" altLang="nl-NL" sz="3200" dirty="0">
                <a:solidFill>
                  <a:schemeClr val="bg1"/>
                </a:solidFill>
              </a:rPr>
              <a:t>?</a:t>
            </a:r>
          </a:p>
          <a:p>
            <a:pPr marL="0" indent="0">
              <a:buNone/>
            </a:pPr>
            <a:endParaRPr lang="nl-NL" altLang="nl-NL" sz="32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l-NL" altLang="nl-NL" sz="3200" dirty="0">
                <a:solidFill>
                  <a:schemeClr val="bg1"/>
                </a:solidFill>
              </a:rPr>
              <a:t>Waarom zijn veel mensen wel onder de indruk </a:t>
            </a:r>
          </a:p>
          <a:p>
            <a:pPr marL="0" indent="0">
              <a:buNone/>
            </a:pPr>
            <a:r>
              <a:rPr lang="nl-NL" altLang="nl-NL" sz="3200" dirty="0">
                <a:solidFill>
                  <a:schemeClr val="bg1"/>
                </a:solidFill>
              </a:rPr>
              <a:t>van de </a:t>
            </a:r>
            <a:r>
              <a:rPr lang="nl-NL" altLang="nl-NL" sz="3200" b="1" i="1" dirty="0">
                <a:solidFill>
                  <a:schemeClr val="bg1"/>
                </a:solidFill>
              </a:rPr>
              <a:t>techniek</a:t>
            </a:r>
            <a:r>
              <a:rPr lang="nl-NL" altLang="nl-NL" sz="3200" dirty="0">
                <a:solidFill>
                  <a:schemeClr val="bg1"/>
                </a:solidFill>
              </a:rPr>
              <a:t> en de </a:t>
            </a:r>
            <a:r>
              <a:rPr lang="nl-NL" altLang="nl-NL" sz="3200" b="1" i="1" dirty="0">
                <a:solidFill>
                  <a:schemeClr val="bg1"/>
                </a:solidFill>
              </a:rPr>
              <a:t>wetenschap </a:t>
            </a:r>
          </a:p>
          <a:p>
            <a:pPr marL="0" indent="0">
              <a:buNone/>
            </a:pPr>
            <a:r>
              <a:rPr lang="nl-NL" altLang="nl-NL" sz="3200" dirty="0">
                <a:solidFill>
                  <a:schemeClr val="bg1"/>
                </a:solidFill>
              </a:rPr>
              <a:t>maar gaan ze niet op zoek naar </a:t>
            </a:r>
          </a:p>
          <a:p>
            <a:pPr marL="0" indent="0">
              <a:buNone/>
            </a:pPr>
            <a:r>
              <a:rPr lang="nl-NL" altLang="nl-NL" sz="3200" dirty="0">
                <a:solidFill>
                  <a:schemeClr val="bg1"/>
                </a:solidFill>
              </a:rPr>
              <a:t>de grote </a:t>
            </a:r>
            <a:r>
              <a:rPr lang="nl-NL" altLang="nl-NL" sz="3200" b="1" i="1" dirty="0">
                <a:solidFill>
                  <a:schemeClr val="bg1"/>
                </a:solidFill>
              </a:rPr>
              <a:t>ONTWERPER </a:t>
            </a:r>
            <a:r>
              <a:rPr lang="nl-NL" altLang="nl-NL" sz="3200" dirty="0">
                <a:solidFill>
                  <a:schemeClr val="bg1"/>
                </a:solidFill>
              </a:rPr>
              <a:t>en</a:t>
            </a:r>
            <a:r>
              <a:rPr lang="nl-NL" altLang="nl-NL" sz="3200" b="1" i="1" dirty="0">
                <a:solidFill>
                  <a:schemeClr val="bg1"/>
                </a:solidFill>
              </a:rPr>
              <a:t> INGENIEUR </a:t>
            </a:r>
            <a:r>
              <a:rPr lang="nl-NL" altLang="nl-NL" sz="3200" dirty="0">
                <a:solidFill>
                  <a:schemeClr val="bg1"/>
                </a:solidFill>
              </a:rPr>
              <a:t>?</a:t>
            </a:r>
          </a:p>
          <a:p>
            <a:pPr marL="0" indent="0">
              <a:buNone/>
            </a:pPr>
            <a:endParaRPr lang="nl-NL" altLang="nl-NL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4">
            <a:extLst>
              <a:ext uri="{FF2B5EF4-FFF2-40B4-BE49-F238E27FC236}">
                <a16:creationId xmlns="" xmlns:a16="http://schemas.microsoft.com/office/drawing/2014/main" id="{98E42EAE-94B2-45FE-9584-926E479EB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altLang="nl-NL" sz="3600"/>
          </a:p>
        </p:txBody>
      </p:sp>
      <p:pic>
        <p:nvPicPr>
          <p:cNvPr id="6147" name="Tijdelijke aanduiding voor inhoud 2">
            <a:extLst>
              <a:ext uri="{FF2B5EF4-FFF2-40B4-BE49-F238E27FC236}">
                <a16:creationId xmlns="" xmlns:a16="http://schemas.microsoft.com/office/drawing/2014/main" id="{2AAB3DFA-C302-4961-B3B9-99697AAEBD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347200" cy="70104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jdelijke aanduiding voor inhoud 3">
            <a:extLst>
              <a:ext uri="{FF2B5EF4-FFF2-40B4-BE49-F238E27FC236}">
                <a16:creationId xmlns="" xmlns:a16="http://schemas.microsoft.com/office/drawing/2014/main" id="{A5414C4D-C155-4A54-9B82-930327B5E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040312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l-NL" altLang="nl-NL" sz="3600" dirty="0">
                <a:solidFill>
                  <a:schemeClr val="bg1"/>
                </a:solidFill>
              </a:rPr>
              <a:t>Een wonder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l-NL" altLang="nl-NL" sz="3600" dirty="0">
                <a:solidFill>
                  <a:schemeClr val="bg1"/>
                </a:solidFill>
              </a:rPr>
              <a:t>		– daar zit Iemand achter</a:t>
            </a:r>
          </a:p>
          <a:p>
            <a:pPr marL="0" indent="0">
              <a:lnSpc>
                <a:spcPct val="150000"/>
              </a:lnSpc>
              <a:buNone/>
            </a:pPr>
            <a:endParaRPr lang="nl-NL" altLang="nl-NL" sz="3600" dirty="0">
              <a:solidFill>
                <a:schemeClr val="bg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nl-NL" altLang="nl-NL" sz="3600" dirty="0">
                <a:solidFill>
                  <a:schemeClr val="bg1"/>
                </a:solidFill>
              </a:rPr>
              <a:t>Een geschenk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l-NL" altLang="nl-NL" sz="3600" dirty="0">
                <a:solidFill>
                  <a:schemeClr val="bg1"/>
                </a:solidFill>
              </a:rPr>
              <a:t>		– dat krijg je van Iemand</a:t>
            </a:r>
          </a:p>
          <a:p>
            <a:pPr marL="0" indent="0">
              <a:buNone/>
            </a:pPr>
            <a:endParaRPr lang="nl-NL" altLang="nl-NL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 4">
            <a:extLst>
              <a:ext uri="{FF2B5EF4-FFF2-40B4-BE49-F238E27FC236}">
                <a16:creationId xmlns="" xmlns:a16="http://schemas.microsoft.com/office/drawing/2014/main" id="{C3B09D12-6246-40DB-B46B-CAC38881C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altLang="nl-NL" sz="3600"/>
          </a:p>
        </p:txBody>
      </p:sp>
      <p:pic>
        <p:nvPicPr>
          <p:cNvPr id="8195" name="Tijdelijke aanduiding voor inhoud 7">
            <a:extLst>
              <a:ext uri="{FF2B5EF4-FFF2-40B4-BE49-F238E27FC236}">
                <a16:creationId xmlns="" xmlns:a16="http://schemas.microsoft.com/office/drawing/2014/main" id="{31229DAE-7DCE-4AAB-B1FA-87C2CC5C32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347200" cy="70104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jdelijke aanduiding voor inhoud 3">
            <a:extLst>
              <a:ext uri="{FF2B5EF4-FFF2-40B4-BE49-F238E27FC236}">
                <a16:creationId xmlns="" xmlns:a16="http://schemas.microsoft.com/office/drawing/2014/main" id="{F2CE9BEE-10A7-420F-AD59-D4119228F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692696"/>
            <a:ext cx="8229600" cy="5040312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l-NL" altLang="nl-NL" sz="3200" dirty="0">
                <a:solidFill>
                  <a:schemeClr val="bg1"/>
                </a:solidFill>
              </a:rPr>
              <a:t>Hij heeft voor zijn volk een hoorn verhoogd: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l-NL" altLang="nl-NL" sz="3200" dirty="0">
                <a:solidFill>
                  <a:schemeClr val="bg1"/>
                </a:solidFill>
              </a:rPr>
              <a:t>een lofzang voor al zijn gunstgenoten,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l-NL" altLang="nl-NL" sz="3200" dirty="0">
                <a:solidFill>
                  <a:schemeClr val="bg1"/>
                </a:solidFill>
              </a:rPr>
              <a:t>voor de kinderen van Israël,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l-NL" altLang="nl-NL" sz="3200" dirty="0">
                <a:solidFill>
                  <a:schemeClr val="bg1"/>
                </a:solidFill>
              </a:rPr>
              <a:t>het volk dat nabij Hem is.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l-NL" altLang="nl-NL" sz="3200" dirty="0">
                <a:solidFill>
                  <a:schemeClr val="bg1"/>
                </a:solidFill>
              </a:rPr>
              <a:t>Halleluja.</a:t>
            </a:r>
          </a:p>
          <a:p>
            <a:pPr marL="0" indent="0">
              <a:buNone/>
            </a:pPr>
            <a:endParaRPr lang="nl-NL" altLang="nl-NL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l-NL" altLang="nl-NL" dirty="0">
                <a:solidFill>
                  <a:schemeClr val="bg1"/>
                </a:solidFill>
              </a:rPr>
              <a:t>Psalm 148:14 </a:t>
            </a:r>
          </a:p>
          <a:p>
            <a:pPr marL="0" indent="0">
              <a:buNone/>
            </a:pPr>
            <a:endParaRPr lang="nl-NL" altLang="nl-NL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jdelijke aanduiding voor inhoud 3">
            <a:extLst>
              <a:ext uri="{FF2B5EF4-FFF2-40B4-BE49-F238E27FC236}">
                <a16:creationId xmlns="" xmlns:a16="http://schemas.microsoft.com/office/drawing/2014/main" id="{E7AA4610-9A91-4B01-A290-2BAE3EF3A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040312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l-NL" altLang="nl-NL" sz="3600" dirty="0">
                <a:solidFill>
                  <a:schemeClr val="bg1"/>
                </a:solidFill>
              </a:rPr>
              <a:t>Geloofd zij de Here, de God van </a:t>
            </a:r>
            <a:r>
              <a:rPr lang="nl-NL" altLang="nl-NL" sz="3600" dirty="0" err="1">
                <a:solidFill>
                  <a:schemeClr val="bg1"/>
                </a:solidFill>
              </a:rPr>
              <a:t>Israel</a:t>
            </a:r>
            <a:r>
              <a:rPr lang="nl-NL" altLang="nl-NL" sz="3600" dirty="0">
                <a:solidFill>
                  <a:schemeClr val="bg1"/>
                </a:solidFill>
              </a:rPr>
              <a:t>,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l-NL" altLang="nl-NL" sz="3600" dirty="0">
                <a:solidFill>
                  <a:schemeClr val="bg1"/>
                </a:solidFill>
              </a:rPr>
              <a:t>want Hij heeft ons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l-NL" altLang="nl-NL" sz="3600" dirty="0">
                <a:solidFill>
                  <a:schemeClr val="bg1"/>
                </a:solidFill>
              </a:rPr>
              <a:t>een </a:t>
            </a:r>
            <a:r>
              <a:rPr lang="nl-NL" altLang="nl-NL" sz="3600" i="1" dirty="0">
                <a:solidFill>
                  <a:schemeClr val="bg1"/>
                </a:solidFill>
              </a:rPr>
              <a:t>hoorn des heils </a:t>
            </a:r>
            <a:r>
              <a:rPr lang="nl-NL" altLang="nl-NL" sz="3600" dirty="0">
                <a:solidFill>
                  <a:schemeClr val="bg1"/>
                </a:solidFill>
              </a:rPr>
              <a:t>opgericht,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l-NL" altLang="nl-NL" sz="3600" dirty="0">
                <a:solidFill>
                  <a:schemeClr val="bg1"/>
                </a:solidFill>
              </a:rPr>
              <a:t>in het huis van David, zijn knecht.</a:t>
            </a:r>
          </a:p>
          <a:p>
            <a:pPr marL="0" indent="0">
              <a:buNone/>
            </a:pPr>
            <a:endParaRPr lang="nl-NL" altLang="nl-NL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l-NL" altLang="nl-NL" dirty="0">
                <a:solidFill>
                  <a:schemeClr val="bg1"/>
                </a:solidFill>
              </a:rPr>
              <a:t>Lukas 1:68+69</a:t>
            </a:r>
          </a:p>
          <a:p>
            <a:pPr marL="0" indent="0">
              <a:buNone/>
            </a:pPr>
            <a:endParaRPr lang="nl-NL" altLang="nl-NL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inhoud 3">
            <a:extLst>
              <a:ext uri="{FF2B5EF4-FFF2-40B4-BE49-F238E27FC236}">
                <a16:creationId xmlns="" xmlns:a16="http://schemas.microsoft.com/office/drawing/2014/main" id="{CC1A598B-EBE2-4C35-85AC-A2F57AD84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549275"/>
            <a:ext cx="8229600" cy="5759450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nl-NL" altLang="nl-NL" sz="3200" dirty="0">
                <a:solidFill>
                  <a:schemeClr val="bg1"/>
                </a:solidFill>
              </a:rPr>
              <a:t>Christus Jezus is gekomen om mensen weer 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nl-NL" altLang="nl-NL" sz="3200" dirty="0">
                <a:solidFill>
                  <a:schemeClr val="bg1"/>
                </a:solidFill>
              </a:rPr>
              <a:t>met God te verzoenen door het kruis,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nl-NL" altLang="nl-NL" sz="3200" dirty="0">
                <a:solidFill>
                  <a:schemeClr val="bg1"/>
                </a:solidFill>
              </a:rPr>
              <a:t>waaraan Hij de vijandschap gedood heeft. 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nl-NL" altLang="nl-NL" sz="3200" dirty="0">
                <a:solidFill>
                  <a:schemeClr val="bg1"/>
                </a:solidFill>
              </a:rPr>
              <a:t>En bij zijn komst heeft Hij vrede verkondigd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nl-NL" altLang="nl-NL" sz="3200" dirty="0">
                <a:solidFill>
                  <a:schemeClr val="bg1"/>
                </a:solidFill>
              </a:rPr>
              <a:t>aan u, die eens ver weg was, 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nl-NL" altLang="nl-NL" sz="3200" dirty="0">
                <a:solidFill>
                  <a:schemeClr val="bg1"/>
                </a:solidFill>
              </a:rPr>
              <a:t>en vrede aan hen, die dichtbij waren. 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nl-NL" altLang="nl-NL" sz="3200" dirty="0">
                <a:solidFill>
                  <a:schemeClr val="bg1"/>
                </a:solidFill>
              </a:rPr>
              <a:t>Dankzij Hem hebben wij allemaal 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nl-NL" altLang="nl-NL" sz="3200" dirty="0">
                <a:solidFill>
                  <a:schemeClr val="bg1"/>
                </a:solidFill>
              </a:rPr>
              <a:t>door één Geest toegang tot de Vader.</a:t>
            </a:r>
          </a:p>
          <a:p>
            <a:pPr marL="0" indent="0">
              <a:buNone/>
            </a:pPr>
            <a:endParaRPr lang="nl-NL" altLang="nl-NL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l-NL" altLang="nl-NL" dirty="0">
                <a:solidFill>
                  <a:schemeClr val="bg1"/>
                </a:solidFill>
              </a:rPr>
              <a:t>Efeziërs 2 : 13 + 14</a:t>
            </a:r>
          </a:p>
          <a:p>
            <a:pPr marL="0" indent="0">
              <a:buNone/>
            </a:pPr>
            <a:endParaRPr lang="nl-NL" altLang="nl-NL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inhoud 3">
            <a:extLst>
              <a:ext uri="{FF2B5EF4-FFF2-40B4-BE49-F238E27FC236}">
                <a16:creationId xmlns="" xmlns:a16="http://schemas.microsoft.com/office/drawing/2014/main" id="{AF7378D8-6C40-4442-B705-BED581EADE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908720"/>
            <a:ext cx="78867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l-NL" altLang="nl-NL" sz="3600" dirty="0">
                <a:solidFill>
                  <a:schemeClr val="bg1"/>
                </a:solidFill>
              </a:rPr>
              <a:t>Toon ontzag voor de HEER, uw God,</a:t>
            </a:r>
          </a:p>
          <a:p>
            <a:pPr marL="0" indent="0">
              <a:buNone/>
            </a:pPr>
            <a:r>
              <a:rPr lang="nl-NL" altLang="nl-NL" sz="3600" dirty="0">
                <a:solidFill>
                  <a:schemeClr val="bg1"/>
                </a:solidFill>
              </a:rPr>
              <a:t>dien hem, wees hem toegedaan </a:t>
            </a:r>
          </a:p>
          <a:p>
            <a:pPr marL="0" indent="0">
              <a:buNone/>
            </a:pPr>
            <a:r>
              <a:rPr lang="nl-NL" altLang="nl-NL" sz="3600" dirty="0">
                <a:solidFill>
                  <a:schemeClr val="bg1"/>
                </a:solidFill>
              </a:rPr>
              <a:t>en zweer alleen bij zijn naam. </a:t>
            </a:r>
          </a:p>
          <a:p>
            <a:pPr marL="0" indent="0">
              <a:buNone/>
            </a:pPr>
            <a:r>
              <a:rPr lang="nl-NL" altLang="nl-NL" sz="3600" dirty="0">
                <a:solidFill>
                  <a:schemeClr val="bg1"/>
                </a:solidFill>
              </a:rPr>
              <a:t>Hij is uw lof en Hij is uw God! </a:t>
            </a:r>
          </a:p>
          <a:p>
            <a:pPr marL="0" indent="0">
              <a:buNone/>
            </a:pPr>
            <a:r>
              <a:rPr lang="nl-NL" altLang="nl-NL" sz="3600" dirty="0">
                <a:solidFill>
                  <a:schemeClr val="bg1"/>
                </a:solidFill>
              </a:rPr>
              <a:t>U hebt met eigen ogen gezien </a:t>
            </a:r>
          </a:p>
          <a:p>
            <a:pPr marL="0" indent="0">
              <a:buNone/>
            </a:pPr>
            <a:r>
              <a:rPr lang="nl-NL" altLang="nl-NL" sz="3600" dirty="0">
                <a:solidFill>
                  <a:schemeClr val="bg1"/>
                </a:solidFill>
              </a:rPr>
              <a:t>welke grootse, indrukwekkende daden</a:t>
            </a:r>
          </a:p>
          <a:p>
            <a:pPr marL="0" indent="0">
              <a:buNone/>
            </a:pPr>
            <a:r>
              <a:rPr lang="nl-NL" altLang="nl-NL" sz="3600" dirty="0">
                <a:solidFill>
                  <a:schemeClr val="bg1"/>
                </a:solidFill>
              </a:rPr>
              <a:t>Hij voor u heeft verricht.</a:t>
            </a:r>
          </a:p>
          <a:p>
            <a:pPr marL="0" indent="0">
              <a:buNone/>
            </a:pPr>
            <a:endParaRPr lang="nl-NL" altLang="nl-NL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l-NL" altLang="nl-NL" dirty="0">
                <a:solidFill>
                  <a:schemeClr val="bg1"/>
                </a:solidFill>
              </a:rPr>
              <a:t>Deuteronomium 10 : 20 + 21</a:t>
            </a:r>
          </a:p>
          <a:p>
            <a:pPr marL="0" indent="0">
              <a:buNone/>
            </a:pPr>
            <a:endParaRPr lang="nl-NL" altLang="nl-NL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Tijdelijke aanduiding voor inhoud 1">
            <a:extLst>
              <a:ext uri="{FF2B5EF4-FFF2-40B4-BE49-F238E27FC236}">
                <a16:creationId xmlns="" xmlns:a16="http://schemas.microsoft.com/office/drawing/2014/main" id="{3C433F08-C282-40A7-A6A7-4B7E5210C4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6513" y="-28575"/>
            <a:ext cx="9180513" cy="6886575"/>
          </a:xfrm>
        </p:spPr>
      </p:pic>
      <p:sp>
        <p:nvSpPr>
          <p:cNvPr id="13315" name="Titel 4">
            <a:extLst>
              <a:ext uri="{FF2B5EF4-FFF2-40B4-BE49-F238E27FC236}">
                <a16:creationId xmlns="" xmlns:a16="http://schemas.microsoft.com/office/drawing/2014/main" id="{E67A5183-CE98-49B8-B755-A7690C72C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altLang="nl-NL" sz="3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9262</TotalTime>
  <Words>250</Words>
  <Application>Microsoft Office PowerPoint</Application>
  <PresentationFormat>Diavoorstelling (4:3)</PresentationFormat>
  <Paragraphs>57</Paragraphs>
  <Slides>11</Slides>
  <Notes>11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2" baseType="lpstr"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Home 2</dc:creator>
  <cp:lastModifiedBy>Ernst Leeftink</cp:lastModifiedBy>
  <cp:revision>980</cp:revision>
  <dcterms:created xsi:type="dcterms:W3CDTF">2013-08-13T06:51:01Z</dcterms:created>
  <dcterms:modified xsi:type="dcterms:W3CDTF">2019-08-12T10:00:03Z</dcterms:modified>
</cp:coreProperties>
</file>