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663" r:id="rId3"/>
  </p:sldIdLst>
  <p:sldSz cx="9144000" cy="6858000" type="screen4x3"/>
  <p:notesSz cx="6858000" cy="9144000"/>
  <p:embeddedFontLst>
    <p:embeddedFont>
      <p:font typeface="Tahoma" panose="020B0604030504040204" pitchFamily="34" charset="0"/>
      <p:regular r:id="rId6"/>
      <p:bold r:id="rId7"/>
    </p:embeddedFont>
    <p:embeddedFont>
      <p:font typeface="Berlin Sans FB" panose="020E0602020502020306" pitchFamily="34" charset="0"/>
      <p:regular r:id="rId8"/>
      <p:bold r:id="rId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8224" autoAdjust="0"/>
  </p:normalViewPr>
  <p:slideViewPr>
    <p:cSldViewPr>
      <p:cViewPr>
        <p:scale>
          <a:sx n="73" d="100"/>
          <a:sy n="73" d="100"/>
        </p:scale>
        <p:origin x="-1589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FDE06C7-3C9C-430C-B6DC-80AAED67FAD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2574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BB3EE5-A424-4152-97B5-5F2DFE7859E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9762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717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E2B9A84-6FBB-4773-A235-356FC6B4C966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11A88-ED7D-42C2-8FF5-D00FEFF5DF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942813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88630-7013-429E-86C5-C02924F9E92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524466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DBBFD-78EC-4CAE-BEA1-F06D97941DB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25584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CD1A7-BC81-4A18-9B79-81A5F9D50ED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140853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1C556-4FE1-460B-BA6C-1CCCECE8C40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338719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F6651-A4B5-4C63-9477-599C86378E5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188609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AC715-7ADE-46FB-933F-2AAF739FA1D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230924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3F0CC-4F90-43EA-B709-3114CA60730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049427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8340D-2D3F-4607-91ED-E5C396C68E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313122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14709-D22E-454A-ABA6-B700CD5F62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368008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2AA8A-C954-476F-BD9E-47D0C0C49D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779828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6A57C-FC13-4605-A500-9E72E534338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68855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4C73-A0FF-4995-82FB-1C8B6506306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405381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32073-7220-4F10-8CAE-56250DB763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429321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64F18-95CB-48C1-888B-2A30FABC1C5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139483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D6531-F559-4575-A3F4-936D2263D6F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547426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27AC6-1FBD-4E36-8480-9AD7C8F01DC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703071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FBAF7-19B0-4BF1-84A6-1613837206F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776917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AEF7E-2629-4FDB-95CF-3300C134E3C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377909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73A2C-B9DA-49F8-A1E6-29A52EC946A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164406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07FBD-4DD6-4A62-A1B8-B10E4F14F3E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6339187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C0F2E-47E2-4CC5-9BA0-F4828D2162F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720661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2264D-0BED-4FF3-AD02-B1658D76398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827146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15D9F95-45F8-4CFB-BB23-6BE2299C74A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9EA6AF-0BE0-44CB-8A99-E0183998D1A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497888" cy="633412"/>
          </a:xfrm>
        </p:spPr>
        <p:txBody>
          <a:bodyPr/>
          <a:lstStyle/>
          <a:p>
            <a:pPr marL="0" indent="0">
              <a:lnSpc>
                <a:spcPct val="150000"/>
              </a:lnSpc>
              <a:defRPr/>
            </a:pPr>
            <a:r>
              <a:rPr lang="nl-NL" sz="4000" spc="300" dirty="0" smtClean="0"/>
              <a:t>Om over na te denken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u="none" dirty="0"/>
              <a:t/>
            </a:r>
            <a:br>
              <a:rPr lang="nl-NL" u="none" dirty="0"/>
            </a:br>
            <a:r>
              <a:rPr lang="en-US" sz="3200" u="none" dirty="0" err="1" smtClean="0">
                <a:latin typeface="+mn-lt"/>
              </a:rPr>
              <a:t>Geloven</a:t>
            </a:r>
            <a:r>
              <a:rPr lang="en-US" sz="3200" u="none" dirty="0" smtClean="0">
                <a:latin typeface="+mn-lt"/>
              </a:rPr>
              <a:t> </a:t>
            </a:r>
            <a:r>
              <a:rPr lang="en-US" sz="3200" u="none" dirty="0" err="1" smtClean="0">
                <a:latin typeface="+mn-lt"/>
              </a:rPr>
              <a:t>heeft</a:t>
            </a:r>
            <a:r>
              <a:rPr lang="en-US" sz="3200" u="none" dirty="0" smtClean="0">
                <a:latin typeface="+mn-lt"/>
              </a:rPr>
              <a:t> </a:t>
            </a:r>
            <a:br>
              <a:rPr lang="en-US" sz="3200" u="none" dirty="0" smtClean="0">
                <a:latin typeface="+mn-lt"/>
              </a:rPr>
            </a:br>
            <a:r>
              <a:rPr lang="en-US" sz="3200" u="none" dirty="0" err="1" smtClean="0">
                <a:latin typeface="+mn-lt"/>
              </a:rPr>
              <a:t>niets</a:t>
            </a:r>
            <a:r>
              <a:rPr lang="en-US" sz="3200" u="none" dirty="0" smtClean="0">
                <a:latin typeface="+mn-lt"/>
              </a:rPr>
              <a:t> </a:t>
            </a:r>
            <a:r>
              <a:rPr lang="en-US" sz="3200" u="none" dirty="0" err="1" smtClean="0">
                <a:latin typeface="+mn-lt"/>
              </a:rPr>
              <a:t>te</a:t>
            </a:r>
            <a:r>
              <a:rPr lang="en-US" sz="3200" u="none" dirty="0" smtClean="0">
                <a:latin typeface="+mn-lt"/>
              </a:rPr>
              <a:t> </a:t>
            </a:r>
            <a:r>
              <a:rPr lang="en-US" sz="3200" u="none" dirty="0" err="1" smtClean="0">
                <a:latin typeface="+mn-lt"/>
              </a:rPr>
              <a:t>maken</a:t>
            </a:r>
            <a:r>
              <a:rPr lang="en-US" sz="3200" u="none" dirty="0" smtClean="0">
                <a:latin typeface="+mn-lt"/>
              </a:rPr>
              <a:t> </a:t>
            </a:r>
            <a:br>
              <a:rPr lang="en-US" sz="3200" u="none" dirty="0" smtClean="0">
                <a:latin typeface="+mn-lt"/>
              </a:rPr>
            </a:br>
            <a:r>
              <a:rPr lang="en-US" sz="3200" u="none" dirty="0" smtClean="0">
                <a:latin typeface="+mn-lt"/>
              </a:rPr>
              <a:t>met het </a:t>
            </a:r>
            <a:r>
              <a:rPr lang="en-US" sz="3200" u="none" dirty="0" err="1" smtClean="0">
                <a:latin typeface="+mn-lt"/>
              </a:rPr>
              <a:t>lege</a:t>
            </a:r>
            <a:r>
              <a:rPr lang="en-US" sz="3200" u="none" dirty="0" smtClean="0">
                <a:latin typeface="+mn-lt"/>
              </a:rPr>
              <a:t> </a:t>
            </a:r>
            <a:br>
              <a:rPr lang="en-US" sz="3200" u="none" dirty="0" smtClean="0">
                <a:latin typeface="+mn-lt"/>
              </a:rPr>
            </a:br>
            <a:r>
              <a:rPr lang="en-US" sz="3200" u="none" dirty="0" err="1" smtClean="0">
                <a:latin typeface="+mn-lt"/>
              </a:rPr>
              <a:t>frisdrank-blikje</a:t>
            </a:r>
            <a:r>
              <a:rPr lang="en-US" sz="3200" u="none" dirty="0" smtClean="0">
                <a:latin typeface="+mn-lt"/>
              </a:rPr>
              <a:t/>
            </a:r>
            <a:br>
              <a:rPr lang="en-US" sz="3200" u="none" dirty="0" smtClean="0">
                <a:latin typeface="+mn-lt"/>
              </a:rPr>
            </a:br>
            <a:r>
              <a:rPr lang="en-US" sz="3200" u="none" dirty="0" err="1" smtClean="0">
                <a:latin typeface="+mn-lt"/>
              </a:rPr>
              <a:t>dat</a:t>
            </a:r>
            <a:r>
              <a:rPr lang="en-US" sz="3200" u="none" dirty="0" smtClean="0">
                <a:latin typeface="+mn-lt"/>
              </a:rPr>
              <a:t> </a:t>
            </a:r>
            <a:r>
              <a:rPr lang="en-US" sz="3200" u="none" dirty="0" err="1" smtClean="0">
                <a:latin typeface="+mn-lt"/>
              </a:rPr>
              <a:t>ik</a:t>
            </a:r>
            <a:r>
              <a:rPr lang="en-US" sz="3200" u="none" dirty="0" smtClean="0">
                <a:latin typeface="+mn-lt"/>
              </a:rPr>
              <a:t> in de </a:t>
            </a:r>
            <a:br>
              <a:rPr lang="en-US" sz="3200" u="none" dirty="0" smtClean="0">
                <a:latin typeface="+mn-lt"/>
              </a:rPr>
            </a:br>
            <a:r>
              <a:rPr lang="en-US" sz="3200" u="none" dirty="0" err="1" smtClean="0">
                <a:latin typeface="+mn-lt"/>
              </a:rPr>
              <a:t>bosjes</a:t>
            </a:r>
            <a:r>
              <a:rPr lang="en-US" sz="3200" u="none" dirty="0" smtClean="0">
                <a:latin typeface="+mn-lt"/>
              </a:rPr>
              <a:t> </a:t>
            </a:r>
            <a:r>
              <a:rPr lang="en-US" sz="3200" u="none" dirty="0" err="1" smtClean="0">
                <a:latin typeface="+mn-lt"/>
              </a:rPr>
              <a:t>gooi</a:t>
            </a:r>
            <a:r>
              <a:rPr lang="en-US" sz="3200" u="none" dirty="0" smtClean="0">
                <a:latin typeface="+mn-lt"/>
              </a:rPr>
              <a:t>.</a:t>
            </a:r>
            <a:endParaRPr lang="nl-NL" sz="3200" u="none" dirty="0">
              <a:latin typeface="+mn-lt"/>
            </a:endParaRPr>
          </a:p>
        </p:txBody>
      </p:sp>
      <p:pic>
        <p:nvPicPr>
          <p:cNvPr id="5123" name="Picture 5" descr="D:\Mijn documenten\Reflector\Omgaan met de schepping\Dokus copy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29" t="14949" r="4015" b="3886"/>
          <a:stretch>
            <a:fillRect/>
          </a:stretch>
        </p:blipFill>
        <p:spPr>
          <a:xfrm>
            <a:off x="3419475" y="1300163"/>
            <a:ext cx="5751513" cy="5568950"/>
          </a:xfrm>
          <a:noFill/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538</TotalTime>
  <Words>6</Words>
  <Application>Microsoft Office PowerPoint</Application>
  <PresentationFormat>Diavoorstelling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Tahoma</vt:lpstr>
      <vt:lpstr>Berlin Sans FB</vt:lpstr>
      <vt:lpstr>SjabloonPresentatie_v3 0</vt:lpstr>
      <vt:lpstr>1_Tekstmodel</vt:lpstr>
      <vt:lpstr>Om over na te denken  Geloven heeft  niets te maken  met het lege  frisdrank-blikje dat ik in de  bosjes gooi.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 Leeftink</cp:lastModifiedBy>
  <cp:revision>57</cp:revision>
  <dcterms:created xsi:type="dcterms:W3CDTF">2010-04-24T18:41:21Z</dcterms:created>
  <dcterms:modified xsi:type="dcterms:W3CDTF">2019-10-10T08:57:13Z</dcterms:modified>
</cp:coreProperties>
</file>