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21"/>
  </p:notesMasterIdLst>
  <p:handoutMasterIdLst>
    <p:handoutMasterId r:id="rId22"/>
  </p:handoutMasterIdLst>
  <p:sldIdLst>
    <p:sldId id="663" r:id="rId3"/>
    <p:sldId id="685" r:id="rId4"/>
    <p:sldId id="666" r:id="rId5"/>
    <p:sldId id="669" r:id="rId6"/>
    <p:sldId id="670" r:id="rId7"/>
    <p:sldId id="674" r:id="rId8"/>
    <p:sldId id="675" r:id="rId9"/>
    <p:sldId id="677" r:id="rId10"/>
    <p:sldId id="687" r:id="rId11"/>
    <p:sldId id="678" r:id="rId12"/>
    <p:sldId id="679" r:id="rId13"/>
    <p:sldId id="688" r:id="rId14"/>
    <p:sldId id="681" r:id="rId15"/>
    <p:sldId id="682" r:id="rId16"/>
    <p:sldId id="683" r:id="rId17"/>
    <p:sldId id="680" r:id="rId18"/>
    <p:sldId id="684" r:id="rId19"/>
    <p:sldId id="673" r:id="rId20"/>
  </p:sldIdLst>
  <p:sldSz cx="9144000" cy="6858000" type="screen4x3"/>
  <p:notesSz cx="6858000" cy="9144000"/>
  <p:embeddedFontLst>
    <p:embeddedFont>
      <p:font typeface="Tahoma" panose="020B0604030504040204" pitchFamily="34" charset="0"/>
      <p:regular r:id="rId23"/>
      <p:bold r:id="rId24"/>
    </p:embeddedFont>
    <p:embeddedFont>
      <p:font typeface="Berlin Sans FB" panose="020E0602020502020306" pitchFamily="34" charset="0"/>
      <p:regular r:id="rId25"/>
      <p:bold r:id="rId26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D8009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80" autoAdjust="0"/>
  </p:normalViewPr>
  <p:slideViewPr>
    <p:cSldViewPr>
      <p:cViewPr>
        <p:scale>
          <a:sx n="87" d="100"/>
          <a:sy n="87" d="100"/>
        </p:scale>
        <p:origin x="-1109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111CE16-1C57-413B-8723-1A0B0D60620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2230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1845E2D-7B50-4518-8E3B-FC987320D67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4662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946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30AC622-DA0B-488F-93F0-5AEDC8319390}" type="slidenum">
              <a:rPr lang="nl-NL" altLang="nl-NL" smtClean="0"/>
              <a:pPr eaLnBrk="1" hangingPunct="1">
                <a:spcBef>
                  <a:spcPct val="0"/>
                </a:spcBef>
              </a:pPr>
              <a:t>1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946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30AC622-DA0B-488F-93F0-5AEDC8319390}" type="slidenum">
              <a:rPr lang="nl-NL" altLang="nl-NL" smtClean="0"/>
              <a:pPr eaLnBrk="1" hangingPunct="1">
                <a:spcBef>
                  <a:spcPct val="0"/>
                </a:spcBef>
              </a:pPr>
              <a:t>2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269A925-BED1-425C-83AA-E4AE804D5147}" type="slidenum">
              <a:rPr lang="nl-NL" altLang="nl-NL" smtClean="0"/>
              <a:pPr eaLnBrk="1" hangingPunct="1">
                <a:spcBef>
                  <a:spcPct val="0"/>
                </a:spcBef>
              </a:pPr>
              <a:t>3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150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02AE1A2-A844-4B1B-9651-F2695A0E026E}" type="slidenum">
              <a:rPr lang="nl-NL" altLang="nl-NL" smtClean="0"/>
              <a:pPr eaLnBrk="1" hangingPunct="1">
                <a:spcBef>
                  <a:spcPct val="0"/>
                </a:spcBef>
              </a:pPr>
              <a:t>4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253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43117A6-4037-451C-8BFD-847677345FE0}" type="slidenum">
              <a:rPr lang="nl-NL" altLang="nl-NL" smtClean="0"/>
              <a:pPr eaLnBrk="1" hangingPunct="1">
                <a:spcBef>
                  <a:spcPct val="0"/>
                </a:spcBef>
              </a:pPr>
              <a:t>5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355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1C3DB15-D087-4145-8109-5BCC66D313A1}" type="slidenum">
              <a:rPr lang="nl-NL" altLang="nl-NL" smtClean="0"/>
              <a:pPr eaLnBrk="1" hangingPunct="1">
                <a:spcBef>
                  <a:spcPct val="0"/>
                </a:spcBef>
              </a:pPr>
              <a:t>6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458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32CD78F-5A27-443A-BD6A-95E904C844AD}" type="slidenum">
              <a:rPr lang="nl-NL" altLang="nl-NL" smtClean="0"/>
              <a:pPr eaLnBrk="1" hangingPunct="1">
                <a:spcBef>
                  <a:spcPct val="0"/>
                </a:spcBef>
              </a:pPr>
              <a:t>16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560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1B9E71D-3CE1-4048-917B-24D6EC13A119}" type="slidenum">
              <a:rPr lang="nl-NL" altLang="nl-NL" smtClean="0"/>
              <a:pPr eaLnBrk="1" hangingPunct="1">
                <a:spcBef>
                  <a:spcPct val="0"/>
                </a:spcBef>
              </a:pPr>
              <a:t>17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662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448AB0D-2EE6-44FD-8F1E-0C33B5E3C8F5}" type="slidenum">
              <a:rPr lang="nl-NL" altLang="nl-NL" smtClean="0"/>
              <a:pPr eaLnBrk="1" hangingPunct="1">
                <a:spcBef>
                  <a:spcPct val="0"/>
                </a:spcBef>
              </a:pPr>
              <a:t>18</a:t>
            </a:fld>
            <a:endParaRPr lang="nl-NL" alt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A927A-D45E-49D8-87FC-28D51F749D8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292079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9EB27-7FAB-4F42-8392-501CE9FD012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944506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8A837-FC1C-4C61-ACC0-C622B49E642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056344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4B6B9-C99B-41EA-8EF6-CB0F9B0C2A7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19305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85739-EC71-4648-8E0F-78BEA0B6EA3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416792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7C8AC-419A-46EA-B4A9-E0DDD5583B9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302613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2AD2E-DF13-4033-8192-6CBA14D15B8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492524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A3233-FDDF-4953-A258-43D9E3232AA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326750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7BC04-EA53-4FA3-841D-A3FC508E33B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456386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D0418-703D-458C-934B-38468C5E715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04746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0E142-E761-468B-8057-F53599A14B1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905095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8AF2A-3DF3-47E2-8B19-49F526BDCCD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27334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67E88-94CE-471C-B745-65569FA29A1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124947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67E88-94CE-471C-B745-65569FA29A1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936536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E8A01-AC4E-43A0-A722-2276A2CC7A5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509003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11F2F5-5995-4A57-8C90-665C69D862D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11479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8110A-95B6-4265-97FC-277D91BA2B0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081860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AAC87-C6AA-4827-AFFA-9B52570150D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314382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38E95-FD88-436C-8C81-9E581CEE552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89057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D7889-D549-40C5-BBC6-568AE5EE6DA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032869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675CB-B18B-41EE-A5C4-47DDDDD041B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045972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0C839-C669-4CD6-8594-983B89038E5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815463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12FCD-2C3A-4505-A0E6-68016815266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5055737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8CD76-85E3-467B-888E-E2B3545158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099252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666D944-D747-43DD-8454-CBB4D4EFFB1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35" r:id="rId13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878B7DF-D6FD-4037-8F2F-711941C26E9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4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33412"/>
          </a:xfrm>
        </p:spPr>
        <p:txBody>
          <a:bodyPr/>
          <a:lstStyle/>
          <a:p>
            <a:pPr algn="ctr"/>
            <a:r>
              <a:rPr lang="nl-NL" altLang="nl-NL" sz="4800" b="1" u="none" dirty="0" smtClean="0">
                <a:solidFill>
                  <a:schemeClr val="tx2"/>
                </a:solidFill>
              </a:rPr>
              <a:t>HC Zondag 39</a:t>
            </a:r>
            <a:br>
              <a:rPr lang="nl-NL" altLang="nl-NL" sz="4800" b="1" u="none" dirty="0" smtClean="0">
                <a:solidFill>
                  <a:schemeClr val="tx2"/>
                </a:solidFill>
              </a:rPr>
            </a:br>
            <a:endParaRPr lang="nl-NL" altLang="nl-NL" sz="4800" b="1" u="none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251520" y="260648"/>
            <a:ext cx="87849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altLang="nl-NL" sz="4800" u="none" dirty="0" smtClean="0"/>
              <a:t>1/ Toon eerbied voor je ouders</a:t>
            </a:r>
          </a:p>
          <a:p>
            <a:r>
              <a:rPr lang="nl-NL" altLang="nl-NL" sz="4800" u="none" dirty="0" smtClean="0"/>
              <a:t>       – hoe doe je dat?</a:t>
            </a:r>
          </a:p>
          <a:p>
            <a:r>
              <a:rPr lang="nl-NL" altLang="nl-NL" sz="2400" u="none" dirty="0" smtClean="0"/>
              <a:t/>
            </a:r>
            <a:br>
              <a:rPr lang="nl-NL" altLang="nl-NL" sz="2400" u="none" dirty="0" smtClean="0"/>
            </a:br>
            <a:r>
              <a:rPr lang="nl-NL" altLang="nl-NL" sz="4800" u="none" dirty="0" smtClean="0"/>
              <a:t>2/ Een kinderwens </a:t>
            </a:r>
          </a:p>
          <a:p>
            <a:r>
              <a:rPr lang="nl-NL" altLang="nl-NL" sz="4800" dirty="0"/>
              <a:t> </a:t>
            </a:r>
            <a:r>
              <a:rPr lang="nl-NL" altLang="nl-NL" sz="4800" dirty="0" smtClean="0"/>
              <a:t>      </a:t>
            </a:r>
            <a:r>
              <a:rPr lang="nl-NL" altLang="nl-NL" sz="4800" u="none" dirty="0" smtClean="0"/>
              <a:t>– hoe ga je daar mee om? </a:t>
            </a:r>
            <a:endParaRPr lang="nl-NL" sz="4800" dirty="0"/>
          </a:p>
        </p:txBody>
      </p:sp>
    </p:spTree>
    <p:extLst>
      <p:ext uri="{BB962C8B-B14F-4D97-AF65-F5344CB8AC3E}">
        <p14:creationId xmlns:p14="http://schemas.microsoft.com/office/powerpoint/2010/main" val="22492455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el 4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33412"/>
          </a:xfrm>
        </p:spPr>
        <p:txBody>
          <a:bodyPr/>
          <a:lstStyle/>
          <a:p>
            <a:pPr algn="ctr"/>
            <a:r>
              <a:rPr lang="nl-NL" altLang="nl-NL" sz="4800" u="none" dirty="0" smtClean="0"/>
              <a:t>Toon eerbied voor je ouders</a:t>
            </a:r>
            <a:br>
              <a:rPr lang="nl-NL" altLang="nl-NL" sz="4800" u="none" dirty="0" smtClean="0"/>
            </a:br>
            <a:endParaRPr lang="nl-NL" altLang="nl-NL" sz="4800" u="none" dirty="0" smtClean="0"/>
          </a:p>
        </p:txBody>
      </p:sp>
      <p:sp>
        <p:nvSpPr>
          <p:cNvPr id="6" name="Tijdelijke aanduiding voor inhoud 1"/>
          <p:cNvSpPr txBox="1">
            <a:spLocks/>
          </p:cNvSpPr>
          <p:nvPr/>
        </p:nvSpPr>
        <p:spPr bwMode="auto">
          <a:xfrm>
            <a:off x="227102" y="1116807"/>
            <a:ext cx="864483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1950" indent="-3619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Berlin Sans FB" pitchFamily="34" charset="0"/>
              </a:defRPr>
            </a:lvl2pPr>
            <a:lvl3pPr marL="12350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Berlin Sans FB" pitchFamily="34" charset="0"/>
              </a:defRPr>
            </a:lvl3pPr>
            <a:lvl4pPr marL="16430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Berlin Sans FB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9pPr>
          </a:lstStyle>
          <a:p>
            <a:pPr>
              <a:defRPr/>
            </a:pPr>
            <a:r>
              <a:rPr lang="nl-NL" sz="4400" kern="0" dirty="0" smtClean="0">
                <a:solidFill>
                  <a:schemeClr val="bg1"/>
                </a:solidFill>
              </a:rPr>
              <a:t>Eren = </a:t>
            </a:r>
            <a:r>
              <a:rPr lang="nl-NL" sz="4400" kern="0" dirty="0" err="1" smtClean="0">
                <a:solidFill>
                  <a:schemeClr val="bg1"/>
                </a:solidFill>
              </a:rPr>
              <a:t>Respect-eren</a:t>
            </a:r>
            <a:r>
              <a:rPr lang="nl-NL" sz="4400" kern="0" dirty="0">
                <a:solidFill>
                  <a:schemeClr val="bg1"/>
                </a:solidFill>
              </a:rPr>
              <a:t> </a:t>
            </a:r>
            <a:endParaRPr lang="nl-NL" sz="4400" kern="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nl-NL" sz="4400" kern="0" dirty="0" smtClean="0">
                <a:solidFill>
                  <a:schemeClr val="bg1"/>
                </a:solidFill>
              </a:rPr>
              <a:t>                            &amp; </a:t>
            </a:r>
            <a:r>
              <a:rPr lang="nl-NL" sz="4400" kern="0" dirty="0" err="1" smtClean="0">
                <a:solidFill>
                  <a:schemeClr val="bg1"/>
                </a:solidFill>
              </a:rPr>
              <a:t>Waard-eren</a:t>
            </a:r>
            <a:endParaRPr lang="nl-NL" sz="4400" kern="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nl-NL" sz="4400" kern="0" dirty="0" smtClean="0">
                <a:solidFill>
                  <a:schemeClr val="bg1"/>
                </a:solidFill>
              </a:rPr>
              <a:t>ook </a:t>
            </a:r>
            <a:r>
              <a:rPr lang="nl-NL" sz="4400" kern="0" dirty="0">
                <a:solidFill>
                  <a:schemeClr val="bg1"/>
                </a:solidFill>
              </a:rPr>
              <a:t>als je ouders </a:t>
            </a:r>
            <a:endParaRPr lang="nl-NL" sz="4400" kern="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nl-NL" sz="4400" kern="0" dirty="0" smtClean="0">
                <a:solidFill>
                  <a:schemeClr val="bg1"/>
                </a:solidFill>
              </a:rPr>
              <a:t>echt </a:t>
            </a:r>
            <a:r>
              <a:rPr lang="nl-NL" sz="4400" kern="0" dirty="0">
                <a:solidFill>
                  <a:schemeClr val="bg1"/>
                </a:solidFill>
              </a:rPr>
              <a:t>oud zijn </a:t>
            </a:r>
            <a:r>
              <a:rPr lang="nl-NL" sz="4400" kern="0" dirty="0" smtClean="0">
                <a:solidFill>
                  <a:schemeClr val="bg1"/>
                </a:solidFill>
              </a:rPr>
              <a:t>geworden</a:t>
            </a:r>
            <a:endParaRPr lang="nl-NL" sz="4400" kern="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nl-NL" sz="4400" kern="0" dirty="0" smtClean="0">
                <a:solidFill>
                  <a:schemeClr val="bg1"/>
                </a:solidFill>
              </a:rPr>
              <a:t>in woord</a:t>
            </a:r>
          </a:p>
          <a:p>
            <a:pPr>
              <a:defRPr/>
            </a:pPr>
            <a:r>
              <a:rPr lang="nl-NL" sz="4400" kern="0" dirty="0" smtClean="0">
                <a:solidFill>
                  <a:schemeClr val="bg1"/>
                </a:solidFill>
              </a:rPr>
              <a:t>én </a:t>
            </a:r>
          </a:p>
          <a:p>
            <a:pPr>
              <a:defRPr/>
            </a:pPr>
            <a:r>
              <a:rPr lang="nl-NL" sz="4400" kern="0" dirty="0" smtClean="0">
                <a:solidFill>
                  <a:schemeClr val="bg1"/>
                </a:solidFill>
              </a:rPr>
              <a:t>daad </a:t>
            </a:r>
          </a:p>
          <a:p>
            <a:pPr>
              <a:defRPr/>
            </a:pPr>
            <a:endParaRPr lang="nl-NL" kern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1"/>
          <p:cNvSpPr txBox="1">
            <a:spLocks/>
          </p:cNvSpPr>
          <p:nvPr/>
        </p:nvSpPr>
        <p:spPr bwMode="auto">
          <a:xfrm>
            <a:off x="265996" y="2204864"/>
            <a:ext cx="82296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1950" indent="-3619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Berlin Sans FB" pitchFamily="34" charset="0"/>
              </a:defRPr>
            </a:lvl2pPr>
            <a:lvl3pPr marL="12350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Berlin Sans FB" pitchFamily="34" charset="0"/>
              </a:defRPr>
            </a:lvl3pPr>
            <a:lvl4pPr marL="16430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Berlin Sans FB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9pPr>
          </a:lstStyle>
          <a:p>
            <a:pPr marL="457200" indent="-457200">
              <a:buFont typeface="Wingdings"/>
              <a:buChar char="à"/>
              <a:defRPr/>
            </a:pPr>
            <a:r>
              <a:rPr lang="nl-NL" sz="4400" kern="0" dirty="0" err="1" smtClean="0">
                <a:solidFill>
                  <a:schemeClr val="bg1"/>
                </a:solidFill>
              </a:rPr>
              <a:t>Meerouderschap</a:t>
            </a:r>
            <a:endParaRPr lang="nl-NL" sz="4400" kern="0" dirty="0" smtClean="0">
              <a:solidFill>
                <a:schemeClr val="bg1"/>
              </a:solidFill>
            </a:endParaRPr>
          </a:p>
          <a:p>
            <a:pPr marL="457200" indent="-457200">
              <a:buFont typeface="Wingdings"/>
              <a:buChar char="à"/>
              <a:defRPr/>
            </a:pPr>
            <a:endParaRPr lang="nl-NL" kern="0" dirty="0">
              <a:solidFill>
                <a:schemeClr val="bg1"/>
              </a:solidFill>
            </a:endParaRPr>
          </a:p>
          <a:p>
            <a:pPr marL="457200" indent="-457200">
              <a:buFont typeface="Wingdings"/>
              <a:buChar char="à"/>
              <a:defRPr/>
            </a:pPr>
            <a:r>
              <a:rPr lang="nl-NL" sz="4400" kern="0" dirty="0" smtClean="0">
                <a:solidFill>
                  <a:schemeClr val="bg1"/>
                </a:solidFill>
              </a:rPr>
              <a:t>Donorkinderen</a:t>
            </a:r>
          </a:p>
          <a:p>
            <a:pPr marL="0" indent="0">
              <a:defRPr/>
            </a:pPr>
            <a:endParaRPr lang="nl-NL" kern="0" dirty="0" smtClean="0">
              <a:solidFill>
                <a:schemeClr val="bg1"/>
              </a:solidFill>
            </a:endParaRPr>
          </a:p>
          <a:p>
            <a:pPr marL="0" indent="0">
              <a:defRPr/>
            </a:pPr>
            <a:endParaRPr lang="nl-NL" kern="0" dirty="0">
              <a:solidFill>
                <a:schemeClr val="bg1"/>
              </a:solidFill>
            </a:endParaRPr>
          </a:p>
          <a:p>
            <a:pPr marL="0" indent="0">
              <a:defRPr/>
            </a:pPr>
            <a:endParaRPr lang="nl-NL" kern="0" dirty="0" smtClean="0">
              <a:solidFill>
                <a:schemeClr val="bg1"/>
              </a:solidFill>
            </a:endParaRPr>
          </a:p>
          <a:p>
            <a:pPr>
              <a:defRPr/>
            </a:pPr>
            <a:endParaRPr lang="nl-NL" kern="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nl-NL" kern="0" dirty="0" smtClean="0">
                <a:solidFill>
                  <a:schemeClr val="bg1"/>
                </a:solidFill>
              </a:rPr>
              <a:t> </a:t>
            </a:r>
            <a:endParaRPr lang="nl-NL" kern="0" dirty="0">
              <a:solidFill>
                <a:schemeClr val="bg1"/>
              </a:solidFill>
            </a:endParaRPr>
          </a:p>
        </p:txBody>
      </p:sp>
      <p:sp>
        <p:nvSpPr>
          <p:cNvPr id="3" name="Titel 4"/>
          <p:cNvSpPr>
            <a:spLocks noGrp="1"/>
          </p:cNvSpPr>
          <p:nvPr>
            <p:ph type="title"/>
          </p:nvPr>
        </p:nvSpPr>
        <p:spPr>
          <a:xfrm>
            <a:off x="395536" y="260648"/>
            <a:ext cx="7848872" cy="633412"/>
          </a:xfrm>
        </p:spPr>
        <p:txBody>
          <a:bodyPr/>
          <a:lstStyle/>
          <a:p>
            <a:r>
              <a:rPr lang="nl-NL" altLang="nl-NL" sz="4800" u="none" dirty="0" smtClean="0"/>
              <a:t>Is elke kinderwens terecht?</a:t>
            </a:r>
            <a:br>
              <a:rPr lang="nl-NL" altLang="nl-NL" sz="4800" u="none" dirty="0" smtClean="0"/>
            </a:br>
            <a:endParaRPr lang="nl-NL" altLang="nl-NL" sz="4800" u="none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1"/>
          <p:cNvSpPr txBox="1">
            <a:spLocks/>
          </p:cNvSpPr>
          <p:nvPr/>
        </p:nvSpPr>
        <p:spPr bwMode="auto">
          <a:xfrm>
            <a:off x="250825" y="333375"/>
            <a:ext cx="9145588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1950" indent="-3619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Berlin Sans FB" pitchFamily="34" charset="0"/>
              </a:defRPr>
            </a:lvl2pPr>
            <a:lvl3pPr marL="12350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Berlin Sans FB" pitchFamily="34" charset="0"/>
              </a:defRPr>
            </a:lvl3pPr>
            <a:lvl4pPr marL="16430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Berlin Sans FB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9pPr>
          </a:lstStyle>
          <a:p>
            <a:pPr marL="0" indent="0">
              <a:defRPr/>
            </a:pPr>
            <a:r>
              <a:rPr lang="nl-NL" sz="4400" dirty="0" smtClean="0">
                <a:solidFill>
                  <a:schemeClr val="bg1"/>
                </a:solidFill>
              </a:rPr>
              <a:t>Mag je als kinderloos </a:t>
            </a:r>
          </a:p>
          <a:p>
            <a:pPr marL="0" indent="0">
              <a:defRPr/>
            </a:pPr>
            <a:r>
              <a:rPr lang="nl-NL" sz="4400" dirty="0" smtClean="0">
                <a:solidFill>
                  <a:schemeClr val="bg1"/>
                </a:solidFill>
              </a:rPr>
              <a:t>(homo-) echtpaar </a:t>
            </a:r>
          </a:p>
          <a:p>
            <a:pPr marL="0" indent="0">
              <a:defRPr/>
            </a:pPr>
            <a:r>
              <a:rPr lang="nl-NL" sz="4400" dirty="0" smtClean="0">
                <a:solidFill>
                  <a:schemeClr val="bg1"/>
                </a:solidFill>
              </a:rPr>
              <a:t>of als vrouw zonder partner </a:t>
            </a:r>
          </a:p>
          <a:p>
            <a:pPr marL="0" indent="0">
              <a:defRPr/>
            </a:pPr>
            <a:r>
              <a:rPr lang="nl-NL" sz="4400" dirty="0" smtClean="0">
                <a:solidFill>
                  <a:schemeClr val="bg1"/>
                </a:solidFill>
              </a:rPr>
              <a:t>je kinderwens vervullen</a:t>
            </a:r>
          </a:p>
          <a:p>
            <a:pPr marL="0" indent="0">
              <a:defRPr/>
            </a:pPr>
            <a:r>
              <a:rPr lang="nl-NL" sz="4400" dirty="0" smtClean="0">
                <a:solidFill>
                  <a:schemeClr val="bg1"/>
                </a:solidFill>
              </a:rPr>
              <a:t>via het zaad van een donor?</a:t>
            </a:r>
            <a:endParaRPr lang="nl-NL" sz="4400" kern="0" dirty="0" smtClean="0">
              <a:solidFill>
                <a:schemeClr val="bg1"/>
              </a:solidFill>
            </a:endParaRPr>
          </a:p>
          <a:p>
            <a:pPr marL="0" indent="0">
              <a:defRPr/>
            </a:pPr>
            <a:endParaRPr lang="nl-NL" sz="4000" b="1" kern="0" dirty="0">
              <a:solidFill>
                <a:schemeClr val="bg1"/>
              </a:solidFill>
            </a:endParaRPr>
          </a:p>
          <a:p>
            <a:pPr marL="0" indent="0">
              <a:defRPr/>
            </a:pPr>
            <a:endParaRPr lang="nl-NL" b="1" kern="0" dirty="0" smtClean="0">
              <a:solidFill>
                <a:schemeClr val="bg1"/>
              </a:solidFill>
            </a:endParaRPr>
          </a:p>
          <a:p>
            <a:pPr>
              <a:defRPr/>
            </a:pPr>
            <a:endParaRPr lang="nl-NL" b="1" kern="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nl-NL" b="1" kern="0" dirty="0" smtClean="0">
                <a:solidFill>
                  <a:schemeClr val="bg1"/>
                </a:solidFill>
              </a:rPr>
              <a:t> </a:t>
            </a:r>
            <a:endParaRPr lang="nl-NL" b="1" kern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1"/>
          <p:cNvSpPr txBox="1">
            <a:spLocks/>
          </p:cNvSpPr>
          <p:nvPr/>
        </p:nvSpPr>
        <p:spPr bwMode="auto">
          <a:xfrm>
            <a:off x="276270" y="1368266"/>
            <a:ext cx="82296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1950" indent="-3619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Berlin Sans FB" pitchFamily="34" charset="0"/>
              </a:defRPr>
            </a:lvl2pPr>
            <a:lvl3pPr marL="12350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Berlin Sans FB" pitchFamily="34" charset="0"/>
              </a:defRPr>
            </a:lvl3pPr>
            <a:lvl4pPr marL="16430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Berlin Sans FB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9pPr>
          </a:lstStyle>
          <a:p>
            <a:pPr marL="0" indent="0">
              <a:defRPr/>
            </a:pPr>
            <a:r>
              <a:rPr lang="nl-NL" sz="4800" kern="0" dirty="0" smtClean="0">
                <a:solidFill>
                  <a:schemeClr val="bg1"/>
                </a:solidFill>
              </a:rPr>
              <a:t>Kunstmatige Inseminatie </a:t>
            </a:r>
          </a:p>
          <a:p>
            <a:pPr marL="0" indent="0">
              <a:defRPr/>
            </a:pPr>
            <a:r>
              <a:rPr lang="nl-NL" sz="4800" kern="0" dirty="0" smtClean="0">
                <a:solidFill>
                  <a:schemeClr val="bg1"/>
                </a:solidFill>
              </a:rPr>
              <a:t>Echtgenoot</a:t>
            </a:r>
          </a:p>
          <a:p>
            <a:pPr marL="0" indent="0">
              <a:defRPr/>
            </a:pPr>
            <a:endParaRPr lang="nl-NL" sz="2400" kern="0" dirty="0" smtClean="0">
              <a:solidFill>
                <a:schemeClr val="bg1"/>
              </a:solidFill>
            </a:endParaRPr>
          </a:p>
          <a:p>
            <a:pPr marL="0" indent="0">
              <a:defRPr/>
            </a:pPr>
            <a:r>
              <a:rPr lang="nl-NL" sz="4800" kern="0" dirty="0" smtClean="0">
                <a:solidFill>
                  <a:schemeClr val="bg1"/>
                </a:solidFill>
              </a:rPr>
              <a:t>of</a:t>
            </a:r>
            <a:endParaRPr lang="nl-NL" sz="4800" kern="0" dirty="0">
              <a:solidFill>
                <a:schemeClr val="bg1"/>
              </a:solidFill>
            </a:endParaRPr>
          </a:p>
          <a:p>
            <a:pPr marL="0" indent="0">
              <a:defRPr/>
            </a:pPr>
            <a:endParaRPr lang="nl-NL" sz="2400" kern="0" dirty="0">
              <a:solidFill>
                <a:schemeClr val="bg1"/>
              </a:solidFill>
            </a:endParaRPr>
          </a:p>
          <a:p>
            <a:pPr marL="0" indent="0">
              <a:defRPr/>
            </a:pPr>
            <a:r>
              <a:rPr lang="nl-NL" sz="4800" kern="0" dirty="0" smtClean="0">
                <a:solidFill>
                  <a:schemeClr val="bg1"/>
                </a:solidFill>
              </a:rPr>
              <a:t>Kunstmatige Inseminatie</a:t>
            </a:r>
          </a:p>
          <a:p>
            <a:pPr marL="0" indent="0">
              <a:defRPr/>
            </a:pPr>
            <a:r>
              <a:rPr lang="nl-NL" sz="4800" kern="0" dirty="0" smtClean="0">
                <a:solidFill>
                  <a:schemeClr val="bg1"/>
                </a:solidFill>
              </a:rPr>
              <a:t>Donor</a:t>
            </a:r>
            <a:endParaRPr lang="nl-NL" sz="4800" kern="0" dirty="0">
              <a:solidFill>
                <a:schemeClr val="bg1"/>
              </a:solidFill>
            </a:endParaRPr>
          </a:p>
          <a:p>
            <a:pPr marL="0" indent="0">
              <a:defRPr/>
            </a:pPr>
            <a:endParaRPr lang="nl-NL" kern="0" dirty="0" smtClean="0">
              <a:solidFill>
                <a:schemeClr val="bg1"/>
              </a:solidFill>
            </a:endParaRPr>
          </a:p>
          <a:p>
            <a:pPr marL="0" indent="0">
              <a:defRPr/>
            </a:pPr>
            <a:endParaRPr lang="nl-NL" kern="0" dirty="0">
              <a:solidFill>
                <a:schemeClr val="bg1"/>
              </a:solidFill>
            </a:endParaRPr>
          </a:p>
          <a:p>
            <a:pPr marL="0" indent="0">
              <a:defRPr/>
            </a:pPr>
            <a:endParaRPr lang="nl-NL" kern="0" dirty="0" smtClean="0">
              <a:solidFill>
                <a:schemeClr val="bg1"/>
              </a:solidFill>
            </a:endParaRPr>
          </a:p>
          <a:p>
            <a:pPr>
              <a:defRPr/>
            </a:pPr>
            <a:endParaRPr lang="nl-NL" kern="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nl-NL" kern="0" dirty="0" smtClean="0">
                <a:solidFill>
                  <a:schemeClr val="bg1"/>
                </a:solidFill>
              </a:rPr>
              <a:t> </a:t>
            </a:r>
            <a:endParaRPr lang="nl-NL" kern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b="1" u="none" dirty="0" smtClean="0"/>
              <a:t>Genesis 16 vers 1-5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836613"/>
            <a:ext cx="8280400" cy="5472112"/>
          </a:xfrm>
        </p:spPr>
        <p:txBody>
          <a:bodyPr/>
          <a:lstStyle/>
          <a:p>
            <a:pPr marL="0" indent="0">
              <a:lnSpc>
                <a:spcPct val="120000"/>
              </a:lnSpc>
              <a:defRPr/>
            </a:pPr>
            <a:r>
              <a:rPr lang="nl-NL" dirty="0" smtClean="0"/>
              <a:t>Abrams</a:t>
            </a:r>
            <a:r>
              <a:rPr lang="nl-NL" dirty="0"/>
              <a:t>​ vrouw </a:t>
            </a:r>
            <a:r>
              <a:rPr lang="nl-NL" dirty="0" smtClean="0"/>
              <a:t>​</a:t>
            </a:r>
            <a:r>
              <a:rPr lang="nl-NL" dirty="0" err="1" smtClean="0"/>
              <a:t>Sarai</a:t>
            </a:r>
            <a:r>
              <a:rPr lang="nl-NL" dirty="0"/>
              <a:t>​ baarde hem geen ​kinderen. </a:t>
            </a:r>
            <a:r>
              <a:rPr lang="nl-NL" dirty="0" smtClean="0"/>
              <a:t>Nu </a:t>
            </a:r>
            <a:r>
              <a:rPr lang="nl-NL" dirty="0"/>
              <a:t>had zij een </a:t>
            </a:r>
            <a:r>
              <a:rPr lang="nl-NL" dirty="0" smtClean="0"/>
              <a:t>Egyptische </a:t>
            </a:r>
            <a:r>
              <a:rPr lang="nl-NL" dirty="0"/>
              <a:t>​slavin, </a:t>
            </a:r>
            <a:r>
              <a:rPr lang="nl-NL" dirty="0" smtClean="0"/>
              <a:t>Hagar</a:t>
            </a:r>
            <a:r>
              <a:rPr lang="nl-NL" dirty="0"/>
              <a:t>. </a:t>
            </a:r>
            <a:r>
              <a:rPr lang="nl-NL" dirty="0" smtClean="0"/>
              <a:t>‘Luister,’ zei </a:t>
            </a:r>
            <a:r>
              <a:rPr lang="nl-NL" dirty="0" err="1" smtClean="0"/>
              <a:t>Sarai</a:t>
            </a:r>
            <a:r>
              <a:rPr lang="nl-NL" dirty="0"/>
              <a:t>​ tegen </a:t>
            </a:r>
            <a:r>
              <a:rPr lang="nl-NL" dirty="0" smtClean="0"/>
              <a:t>​Abram</a:t>
            </a:r>
            <a:r>
              <a:rPr lang="nl-NL" dirty="0"/>
              <a:t>, ‘de </a:t>
            </a:r>
            <a:r>
              <a:rPr lang="nl-NL" cap="small" dirty="0"/>
              <a:t>HEER</a:t>
            </a:r>
            <a:r>
              <a:rPr lang="nl-NL" dirty="0"/>
              <a:t> houdt mijn </a:t>
            </a:r>
            <a:r>
              <a:rPr lang="nl-NL" dirty="0" err="1" smtClean="0"/>
              <a:t>moe-derschoot</a:t>
            </a:r>
            <a:r>
              <a:rPr lang="nl-NL" dirty="0" smtClean="0"/>
              <a:t> </a:t>
            </a:r>
            <a:r>
              <a:rPr lang="nl-NL" dirty="0"/>
              <a:t>gesloten. Je moest maar met mijn ​slavin​ </a:t>
            </a:r>
            <a:r>
              <a:rPr lang="nl-NL" dirty="0" smtClean="0"/>
              <a:t>slapen</a:t>
            </a:r>
            <a:r>
              <a:rPr lang="nl-NL" dirty="0"/>
              <a:t>, misschien kan ik door haar nakomelingen </a:t>
            </a:r>
            <a:r>
              <a:rPr lang="nl-NL" dirty="0" smtClean="0"/>
              <a:t>krijgen</a:t>
            </a:r>
            <a:r>
              <a:rPr lang="nl-NL" dirty="0"/>
              <a:t>.’ </a:t>
            </a:r>
            <a:r>
              <a:rPr lang="nl-NL" dirty="0" smtClean="0"/>
              <a:t>​Abram</a:t>
            </a:r>
            <a:r>
              <a:rPr lang="nl-NL" dirty="0"/>
              <a:t>​ stemde met haar voorstel </a:t>
            </a:r>
            <a:r>
              <a:rPr lang="nl-NL" dirty="0" smtClean="0"/>
              <a:t>in en</a:t>
            </a:r>
          </a:p>
          <a:p>
            <a:pPr marL="0" indent="0">
              <a:lnSpc>
                <a:spcPct val="120000"/>
              </a:lnSpc>
              <a:defRPr/>
            </a:pPr>
            <a:r>
              <a:rPr lang="nl-NL" dirty="0" smtClean="0"/>
              <a:t>​</a:t>
            </a:r>
            <a:r>
              <a:rPr lang="nl-NL" dirty="0" err="1" smtClean="0"/>
              <a:t>Sarai</a:t>
            </a:r>
            <a:r>
              <a:rPr lang="nl-NL" dirty="0"/>
              <a:t>​ gaf hem haar </a:t>
            </a:r>
            <a:r>
              <a:rPr lang="nl-NL" dirty="0" smtClean="0"/>
              <a:t>Egyptische </a:t>
            </a:r>
            <a:r>
              <a:rPr lang="nl-NL" dirty="0"/>
              <a:t>​slavin​ </a:t>
            </a:r>
            <a:r>
              <a:rPr lang="nl-NL" dirty="0" smtClean="0"/>
              <a:t>​Hagar</a:t>
            </a:r>
            <a:r>
              <a:rPr lang="nl-NL" dirty="0"/>
              <a:t>​ tot vrouw; </a:t>
            </a:r>
            <a:r>
              <a:rPr lang="nl-NL" dirty="0" smtClean="0"/>
              <a:t>Abram</a:t>
            </a:r>
            <a:r>
              <a:rPr lang="nl-NL" dirty="0"/>
              <a:t>​ woonde toen tien jaar in </a:t>
            </a:r>
            <a:r>
              <a:rPr lang="nl-NL" dirty="0" smtClean="0"/>
              <a:t>Kanaän. Hij </a:t>
            </a:r>
            <a:r>
              <a:rPr lang="nl-NL" dirty="0"/>
              <a:t>sliep met </a:t>
            </a:r>
            <a:r>
              <a:rPr lang="nl-NL" dirty="0" smtClean="0"/>
              <a:t>Hagar</a:t>
            </a:r>
            <a:r>
              <a:rPr lang="nl-NL" dirty="0"/>
              <a:t>​ en zij werd zwanger</a:t>
            </a:r>
            <a:r>
              <a:rPr lang="nl-NL" dirty="0" smtClean="0"/>
              <a:t>. Toen Hagar​ merkte dat ze zwanger was, verloor ze elk respect voor haar meesteres. </a:t>
            </a:r>
            <a:r>
              <a:rPr lang="nl-NL" dirty="0" err="1" smtClean="0"/>
              <a:t>Sarai</a:t>
            </a:r>
            <a:r>
              <a:rPr lang="nl-NL" dirty="0" smtClean="0"/>
              <a:t>​ zei tegen​ </a:t>
            </a:r>
            <a:endParaRPr lang="nl-N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b="1" u="none" smtClean="0"/>
              <a:t>Genesis 16 vers 5-6, 15-16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836613"/>
            <a:ext cx="8351837" cy="5472112"/>
          </a:xfrm>
        </p:spPr>
        <p:txBody>
          <a:bodyPr/>
          <a:lstStyle/>
          <a:p>
            <a:pPr marL="0" indent="0">
              <a:defRPr/>
            </a:pPr>
            <a:r>
              <a:rPr lang="nl-NL" dirty="0" smtClean="0"/>
              <a:t>Abram: ‘Voor het ​onrecht​ dat mij wordt aangedaan ben jij verantwoordelijk! Ik heb je mijn ​slavin​ ter beschikking gesteld, en nu ze weet dat ze zwanger is toont ze geen enkel respect meer voor mij. Laat de </a:t>
            </a:r>
            <a:r>
              <a:rPr lang="nl-NL" cap="small" dirty="0" smtClean="0"/>
              <a:t>HEER</a:t>
            </a:r>
            <a:r>
              <a:rPr lang="nl-NL" dirty="0"/>
              <a:t> maar beoordelen wie er in zijn recht staat: ik of jij.’ </a:t>
            </a:r>
            <a:r>
              <a:rPr lang="nl-NL" dirty="0" smtClean="0"/>
              <a:t>Abram</a:t>
            </a:r>
            <a:r>
              <a:rPr lang="nl-NL" dirty="0"/>
              <a:t>​ antwoordde: ‘Het is jouw ​slavin, doe met haar wat je goeddunkt.’ Toen </a:t>
            </a:r>
            <a:r>
              <a:rPr lang="nl-NL" dirty="0" smtClean="0"/>
              <a:t>maakte</a:t>
            </a:r>
          </a:p>
          <a:p>
            <a:pPr marL="0" indent="0">
              <a:defRPr/>
            </a:pPr>
            <a:r>
              <a:rPr lang="nl-NL" dirty="0" smtClean="0"/>
              <a:t>​</a:t>
            </a:r>
            <a:r>
              <a:rPr lang="nl-NL" dirty="0" err="1" smtClean="0"/>
              <a:t>Sarai</a:t>
            </a:r>
            <a:r>
              <a:rPr lang="nl-NL" dirty="0"/>
              <a:t>​ haar het leven zo zwaar dat ze vluchtte</a:t>
            </a:r>
            <a:r>
              <a:rPr lang="nl-NL" dirty="0" smtClean="0"/>
              <a:t>. </a:t>
            </a:r>
          </a:p>
          <a:p>
            <a:pPr marL="0" indent="0">
              <a:defRPr/>
            </a:pPr>
            <a:endParaRPr lang="nl-NL" baseline="30000" dirty="0"/>
          </a:p>
          <a:p>
            <a:pPr marL="0" indent="0">
              <a:defRPr/>
            </a:pPr>
            <a:r>
              <a:rPr lang="nl-NL" dirty="0" smtClean="0"/>
              <a:t>Hagar</a:t>
            </a:r>
            <a:r>
              <a:rPr lang="nl-NL" dirty="0"/>
              <a:t>​ bracht een zoon ter wereld, en </a:t>
            </a:r>
            <a:r>
              <a:rPr lang="nl-NL" dirty="0" smtClean="0"/>
              <a:t>Abram​ </a:t>
            </a:r>
            <a:r>
              <a:rPr lang="nl-NL" dirty="0" err="1" smtClean="0"/>
              <a:t>noem-de</a:t>
            </a:r>
            <a:r>
              <a:rPr lang="nl-NL" dirty="0"/>
              <a:t> </a:t>
            </a:r>
            <a:r>
              <a:rPr lang="nl-NL" dirty="0" smtClean="0"/>
              <a:t>de </a:t>
            </a:r>
            <a:r>
              <a:rPr lang="nl-NL" dirty="0"/>
              <a:t>zoon die zij hem </a:t>
            </a:r>
            <a:r>
              <a:rPr lang="nl-NL" dirty="0" smtClean="0"/>
              <a:t>gebaard had ​Ismaël</a:t>
            </a:r>
            <a:r>
              <a:rPr lang="nl-NL" dirty="0"/>
              <a:t>. </a:t>
            </a:r>
            <a:r>
              <a:rPr lang="nl-NL" dirty="0" smtClean="0"/>
              <a:t>Abram</a:t>
            </a:r>
            <a:r>
              <a:rPr lang="nl-NL" dirty="0"/>
              <a:t>​ was </a:t>
            </a:r>
            <a:r>
              <a:rPr lang="nl-NL" dirty="0" smtClean="0"/>
              <a:t>86 </a:t>
            </a:r>
            <a:r>
              <a:rPr lang="nl-NL" dirty="0"/>
              <a:t>jaar toen </a:t>
            </a:r>
            <a:r>
              <a:rPr lang="nl-NL" dirty="0" smtClean="0"/>
              <a:t>​Hagar</a:t>
            </a:r>
            <a:r>
              <a:rPr lang="nl-NL" dirty="0"/>
              <a:t>​ hem </a:t>
            </a:r>
            <a:r>
              <a:rPr lang="nl-NL" dirty="0" smtClean="0"/>
              <a:t>Ismaël</a:t>
            </a:r>
            <a:r>
              <a:rPr lang="nl-NL" dirty="0"/>
              <a:t>​ baarde.</a:t>
            </a:r>
          </a:p>
          <a:p>
            <a:pPr marL="0" indent="0">
              <a:defRPr/>
            </a:pPr>
            <a:endParaRPr lang="nl-N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429185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b="1" u="none" smtClean="0"/>
              <a:t>Genesis 23 vers 8-10</a:t>
            </a:r>
          </a:p>
        </p:txBody>
      </p:sp>
      <p:sp>
        <p:nvSpPr>
          <p:cNvPr id="1024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836613"/>
            <a:ext cx="8207375" cy="5472112"/>
          </a:xfrm>
        </p:spPr>
        <p:txBody>
          <a:bodyPr/>
          <a:lstStyle/>
          <a:p>
            <a:pPr marL="0" indent="0">
              <a:lnSpc>
                <a:spcPct val="130000"/>
              </a:lnSpc>
            </a:pPr>
            <a:r>
              <a:rPr lang="nl-NL" altLang="nl-NL" smtClean="0"/>
              <a:t>Het ​kind Isaak​ groeide voorspoedig op, en toen de dag gekomen was dat het van de borst werd genomen, gaf Abraham​ een groot feest. </a:t>
            </a:r>
          </a:p>
          <a:p>
            <a:pPr marL="0" indent="0">
              <a:lnSpc>
                <a:spcPct val="130000"/>
              </a:lnSpc>
            </a:pPr>
            <a:r>
              <a:rPr lang="nl-NL" altLang="nl-NL" smtClean="0"/>
              <a:t>Sara​ zag dat de zoon die ​Abraham​ bij ​Hagar, haar Egyptische slavin, had gekregen, spottend lachte. Daarom zei ze tegen Abraham: ‘Jaag die ​slavin​ en haar zoon weg, want ik wil niet dat mijn zoon Isaak​ later de ​erfenis​ moet delen met de zoon van die ​slavin.’</a:t>
            </a:r>
          </a:p>
          <a:p>
            <a:pPr marL="0" indent="0">
              <a:lnSpc>
                <a:spcPct val="130000"/>
              </a:lnSpc>
            </a:pPr>
            <a:endParaRPr lang="nl-NL" altLang="nl-NL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b="1" u="none" smtClean="0"/>
              <a:t>Genesis 23 vers 11-13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836613"/>
            <a:ext cx="8280400" cy="5472112"/>
          </a:xfrm>
        </p:spPr>
        <p:txBody>
          <a:bodyPr/>
          <a:lstStyle/>
          <a:p>
            <a:pPr marL="0" indent="0">
              <a:lnSpc>
                <a:spcPct val="130000"/>
              </a:lnSpc>
            </a:pPr>
            <a:r>
              <a:rPr lang="nl-NL" altLang="nl-NL" smtClean="0"/>
              <a:t>Dit voorstel beviel ​Abraham​ allerminst; het ging immers om zijn eigen zoon.</a:t>
            </a:r>
            <a:r>
              <a:rPr lang="nl-NL" altLang="nl-NL" baseline="30000" smtClean="0"/>
              <a:t> </a:t>
            </a:r>
            <a:r>
              <a:rPr lang="nl-NL" altLang="nl-NL" smtClean="0"/>
              <a:t>Maar God zei tegen hem: ‘Je hoeft je niet bezwaard te voelen vanwege de jongen of je ​slavin. Alles wat ​Sara​ je vraagt moet je doen, want alleen de nakomelingen van </a:t>
            </a:r>
          </a:p>
          <a:p>
            <a:pPr marL="0" indent="0">
              <a:lnSpc>
                <a:spcPct val="130000"/>
              </a:lnSpc>
            </a:pPr>
            <a:r>
              <a:rPr lang="nl-NL" altLang="nl-NL" smtClean="0"/>
              <a:t>Isaak​ zullen gelden als jouw nageslacht. Maar ook uit de zoon van je ​slavin​ zal ik een volk doen voortkomen, omdat ook hij een ​kind​ van je is.’</a:t>
            </a:r>
          </a:p>
          <a:p>
            <a:pPr marL="0" indent="0">
              <a:lnSpc>
                <a:spcPct val="130000"/>
              </a:lnSpc>
            </a:pPr>
            <a:endParaRPr lang="nl-NL" altLang="nl-NL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91989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b="1" u="none" smtClean="0"/>
              <a:t>2 Samuel 9 vers 1-3</a:t>
            </a:r>
          </a:p>
        </p:txBody>
      </p:sp>
      <p:sp>
        <p:nvSpPr>
          <p:cNvPr id="12291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836613"/>
            <a:ext cx="8424862" cy="5472112"/>
          </a:xfrm>
        </p:spPr>
        <p:txBody>
          <a:bodyPr/>
          <a:lstStyle/>
          <a:p>
            <a:pPr marL="0" indent="0">
              <a:lnSpc>
                <a:spcPct val="130000"/>
              </a:lnSpc>
            </a:pPr>
            <a:r>
              <a:rPr lang="nl-NL" altLang="nl-NL" smtClean="0"/>
              <a:t>David​ vroeg: ‘Is er nog iemand over van de ​familie van ​Saul? Die zal ik dan goed behandelen, dat ben ik aan Jonatan verplicht.’ Nu was er bij de ​familie</a:t>
            </a:r>
          </a:p>
          <a:p>
            <a:pPr marL="0" indent="0">
              <a:lnSpc>
                <a:spcPct val="130000"/>
              </a:lnSpc>
            </a:pPr>
            <a:r>
              <a:rPr lang="nl-NL" altLang="nl-NL" smtClean="0"/>
              <a:t>van ​Saul​ een zekere Siba in dienst. Hij werd bij David​ geroepen, en de ​koning​ zei tegen hem: ‘Bent u Siba?’ ‘Uw dienaar, heer,’ antwoordde hij. </a:t>
            </a:r>
          </a:p>
          <a:p>
            <a:pPr marL="0" indent="0">
              <a:lnSpc>
                <a:spcPct val="130000"/>
              </a:lnSpc>
            </a:pPr>
            <a:r>
              <a:rPr lang="nl-NL" altLang="nl-NL" smtClean="0"/>
              <a:t>De ​koning​ vroeg hem: ‘Is er nog iemand over van de ​familie​ van ​Saul? Die zal ik goed behandelen, zoals God dat voorschrijft.’ Siba antwoordde: ‘Er is nog een zoon van Jonatan, een kreupele.’ 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b="1" u="none" smtClean="0"/>
              <a:t>2 Samuel 9 vers 4-7</a:t>
            </a:r>
          </a:p>
        </p:txBody>
      </p:sp>
      <p:sp>
        <p:nvSpPr>
          <p:cNvPr id="13315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836613"/>
            <a:ext cx="8424862" cy="5472112"/>
          </a:xfrm>
        </p:spPr>
        <p:txBody>
          <a:bodyPr/>
          <a:lstStyle/>
          <a:p>
            <a:pPr marL="0" indent="0">
              <a:lnSpc>
                <a:spcPct val="130000"/>
              </a:lnSpc>
            </a:pPr>
            <a:r>
              <a:rPr lang="nl-NL" altLang="nl-NL" smtClean="0"/>
              <a:t>‘Waar is hij?’ vroeg de ​koning​ hem. En Siba ant-woordde: ‘Hij woont bij Machir, de zoon van Am-miël, in Lo-Debar.’ Koning​ David​ liet de zoon van Jonatan, de kleinzoon van ​Saul, ophalen uit het ​huis​ van Machir in Lo-Debar. Toen hij bij David​ kwam, liet hij zich op zijn knieën vallen en boog diep voor-over. ‘Mefiboset?’ vroeg David, en hij antwoordde: ‘Ik ben uw dienaar, heer.’ Daarop zei David​ tegen hem: ‘Wees niet bang, ik verzeker u dat ik u goed zal behandelen, dat ben ik aan uw vader Jonatan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b="1" u="none" smtClean="0"/>
              <a:t>2 Samuel 9 vers 7-8, 12-13</a:t>
            </a:r>
          </a:p>
        </p:txBody>
      </p:sp>
      <p:sp>
        <p:nvSpPr>
          <p:cNvPr id="14339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836613"/>
            <a:ext cx="8424862" cy="5472112"/>
          </a:xfrm>
        </p:spPr>
        <p:txBody>
          <a:bodyPr/>
          <a:lstStyle/>
          <a:p>
            <a:pPr marL="0" indent="0">
              <a:lnSpc>
                <a:spcPct val="123000"/>
              </a:lnSpc>
            </a:pPr>
            <a:r>
              <a:rPr lang="nl-NL" altLang="nl-NL" dirty="0" smtClean="0"/>
              <a:t>verplicht. Ik zal u het land van uw grootvader ​Saul​ teruggeven, en voortaan bent u aan mijn ​tafel​ te gast.’ Opnieuw boog ​</a:t>
            </a:r>
            <a:r>
              <a:rPr lang="nl-NL" altLang="nl-NL" dirty="0" err="1" smtClean="0"/>
              <a:t>Mefiboset</a:t>
            </a:r>
            <a:r>
              <a:rPr lang="nl-NL" altLang="nl-NL" dirty="0" smtClean="0"/>
              <a:t>, en hij zei: ‘Wie ben ik, heer, dat u zich bekommert om een dode ​hond​ als ik?’</a:t>
            </a:r>
          </a:p>
          <a:p>
            <a:pPr marL="0" indent="0">
              <a:lnSpc>
                <a:spcPct val="123000"/>
              </a:lnSpc>
            </a:pPr>
            <a:endParaRPr lang="nl-NL" altLang="nl-NL" dirty="0" smtClean="0"/>
          </a:p>
          <a:p>
            <a:pPr marL="0" indent="0">
              <a:lnSpc>
                <a:spcPct val="123000"/>
              </a:lnSpc>
            </a:pPr>
            <a:r>
              <a:rPr lang="nl-NL" altLang="nl-NL" dirty="0" smtClean="0"/>
              <a:t>Zo werd </a:t>
            </a:r>
            <a:r>
              <a:rPr lang="nl-NL" altLang="nl-NL" dirty="0" err="1" smtClean="0"/>
              <a:t>Mefiboset</a:t>
            </a:r>
            <a:r>
              <a:rPr lang="nl-NL" altLang="nl-NL" dirty="0" smtClean="0"/>
              <a:t> aan het hof opgenomen en behandeld als een van de koningszonen. Hij had een zoontje, dat Micha heette. </a:t>
            </a:r>
            <a:r>
              <a:rPr lang="nl-NL" altLang="nl-NL" dirty="0" err="1" smtClean="0"/>
              <a:t>Mefiboset</a:t>
            </a:r>
            <a:r>
              <a:rPr lang="nl-NL" altLang="nl-NL" dirty="0" smtClean="0"/>
              <a:t>​ woonde in Jeruzalem​ en was opgenomen aan het hof. Hij had een gebrek aan beide benen.</a:t>
            </a:r>
          </a:p>
          <a:p>
            <a:pPr marL="0" indent="0">
              <a:lnSpc>
                <a:spcPct val="123000"/>
              </a:lnSpc>
            </a:pPr>
            <a:endParaRPr lang="nl-NL" altLang="nl-NL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el 4"/>
          <p:cNvSpPr>
            <a:spLocks noGrp="1"/>
          </p:cNvSpPr>
          <p:nvPr>
            <p:ph type="title"/>
          </p:nvPr>
        </p:nvSpPr>
        <p:spPr>
          <a:xfrm>
            <a:off x="0" y="404813"/>
            <a:ext cx="9144000" cy="633412"/>
          </a:xfrm>
        </p:spPr>
        <p:txBody>
          <a:bodyPr/>
          <a:lstStyle/>
          <a:p>
            <a:pPr algn="ctr">
              <a:lnSpc>
                <a:spcPts val="4900"/>
              </a:lnSpc>
            </a:pPr>
            <a:r>
              <a:rPr lang="nl-NL" altLang="nl-NL" sz="4800" u="none" dirty="0" smtClean="0"/>
              <a:t>Vandaag staat bij veel mensen</a:t>
            </a:r>
            <a:r>
              <a:rPr lang="nl-NL" altLang="nl-NL" sz="4800" u="none" smtClean="0"/>
              <a:t/>
            </a:r>
            <a:br>
              <a:rPr lang="nl-NL" altLang="nl-NL" sz="4800" u="none" smtClean="0"/>
            </a:br>
            <a:r>
              <a:rPr lang="nl-NL" altLang="nl-NL" sz="4800" u="none" smtClean="0"/>
              <a:t/>
            </a:r>
            <a:br>
              <a:rPr lang="nl-NL" altLang="nl-NL" sz="4800" u="none" smtClean="0"/>
            </a:br>
            <a:r>
              <a:rPr lang="nl-NL" altLang="nl-NL" sz="4800" u="none"/>
              <a:t/>
            </a:r>
            <a:br>
              <a:rPr lang="nl-NL" altLang="nl-NL" sz="4800" u="none"/>
            </a:br>
            <a:r>
              <a:rPr lang="nl-NL" altLang="nl-NL" sz="4800" u="none" dirty="0" smtClean="0"/>
              <a:t/>
            </a:r>
            <a:br>
              <a:rPr lang="nl-NL" altLang="nl-NL" sz="4800" u="none" dirty="0" smtClean="0"/>
            </a:br>
            <a:r>
              <a:rPr lang="nl-NL" altLang="nl-NL" sz="4800" u="none" dirty="0" smtClean="0"/>
              <a:t>het eigen geluk centraal</a:t>
            </a:r>
            <a:br>
              <a:rPr lang="nl-NL" altLang="nl-NL" sz="4800" u="none" dirty="0" smtClean="0"/>
            </a:br>
            <a:endParaRPr lang="nl-NL" altLang="nl-NL" sz="4800" u="none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el 4"/>
          <p:cNvSpPr>
            <a:spLocks noGrp="1"/>
          </p:cNvSpPr>
          <p:nvPr>
            <p:ph type="title"/>
          </p:nvPr>
        </p:nvSpPr>
        <p:spPr>
          <a:xfrm>
            <a:off x="0" y="404813"/>
            <a:ext cx="9144000" cy="633412"/>
          </a:xfrm>
        </p:spPr>
        <p:txBody>
          <a:bodyPr/>
          <a:lstStyle/>
          <a:p>
            <a:pPr marL="0" indent="0" algn="ctr"/>
            <a:r>
              <a:rPr lang="nl-NL" altLang="nl-NL" sz="4800" u="none" dirty="0" smtClean="0"/>
              <a:t>Een kind heeft meer recht </a:t>
            </a:r>
            <a:br>
              <a:rPr lang="nl-NL" altLang="nl-NL" sz="4800" u="none" dirty="0" smtClean="0"/>
            </a:br>
            <a:r>
              <a:rPr lang="nl-NL" altLang="nl-NL" sz="4800" u="none" dirty="0" smtClean="0"/>
              <a:t>op twee biologische ouders</a:t>
            </a:r>
            <a:br>
              <a:rPr lang="nl-NL" altLang="nl-NL" sz="4800" u="none" dirty="0" smtClean="0"/>
            </a:br>
            <a:r>
              <a:rPr lang="nl-NL" altLang="nl-NL" sz="4800" u="none" dirty="0" smtClean="0"/>
              <a:t> </a:t>
            </a:r>
            <a:br>
              <a:rPr lang="nl-NL" altLang="nl-NL" sz="4800" u="none" dirty="0" smtClean="0"/>
            </a:br>
            <a:r>
              <a:rPr lang="nl-NL" altLang="nl-NL" sz="4800" u="none" dirty="0" smtClean="0"/>
              <a:t>dan twee partners </a:t>
            </a:r>
            <a:br>
              <a:rPr lang="nl-NL" altLang="nl-NL" sz="4800" u="none" dirty="0" smtClean="0"/>
            </a:br>
            <a:r>
              <a:rPr lang="nl-NL" altLang="nl-NL" sz="4800" u="none" dirty="0" smtClean="0"/>
              <a:t>op een donorkind</a:t>
            </a:r>
            <a:br>
              <a:rPr lang="nl-NL" altLang="nl-NL" sz="4800" u="none" dirty="0" smtClean="0"/>
            </a:br>
            <a:endParaRPr lang="nl-NL" altLang="nl-NL" sz="4800" u="none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1"/>
          <p:cNvSpPr txBox="1">
            <a:spLocks/>
          </p:cNvSpPr>
          <p:nvPr/>
        </p:nvSpPr>
        <p:spPr bwMode="auto">
          <a:xfrm>
            <a:off x="243096" y="350045"/>
            <a:ext cx="82296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1950" indent="-3619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Berlin Sans FB" pitchFamily="34" charset="0"/>
              </a:defRPr>
            </a:lvl2pPr>
            <a:lvl3pPr marL="12350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Berlin Sans FB" pitchFamily="34" charset="0"/>
              </a:defRPr>
            </a:lvl3pPr>
            <a:lvl4pPr marL="16430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Berlin Sans FB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9pPr>
          </a:lstStyle>
          <a:p>
            <a:pPr>
              <a:defRPr/>
            </a:pPr>
            <a:r>
              <a:rPr lang="nl-NL" sz="4800" kern="0" dirty="0" smtClean="0">
                <a:solidFill>
                  <a:schemeClr val="bg1"/>
                </a:solidFill>
              </a:rPr>
              <a:t>God als Vader en de </a:t>
            </a:r>
          </a:p>
          <a:p>
            <a:pPr>
              <a:defRPr/>
            </a:pPr>
            <a:r>
              <a:rPr lang="nl-NL" sz="4800" kern="0" dirty="0" smtClean="0">
                <a:solidFill>
                  <a:schemeClr val="bg1"/>
                </a:solidFill>
              </a:rPr>
              <a:t>Heilige Geest als een moeder</a:t>
            </a:r>
          </a:p>
          <a:p>
            <a:pPr>
              <a:defRPr/>
            </a:pPr>
            <a:endParaRPr lang="nl-NL" sz="2000" kern="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nl-NL" sz="4800" kern="0" dirty="0" smtClean="0">
                <a:solidFill>
                  <a:schemeClr val="bg1"/>
                </a:solidFill>
              </a:rPr>
              <a:t>Jezus als grote Broer</a:t>
            </a:r>
          </a:p>
          <a:p>
            <a:pPr>
              <a:defRPr/>
            </a:pPr>
            <a:endParaRPr lang="nl-NL" sz="2400" kern="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nl-NL" sz="4800" kern="0" dirty="0" smtClean="0">
                <a:solidFill>
                  <a:schemeClr val="bg1"/>
                </a:solidFill>
              </a:rPr>
              <a:t>Wij als Gods kinderen</a:t>
            </a:r>
          </a:p>
          <a:p>
            <a:pPr>
              <a:defRPr/>
            </a:pPr>
            <a:r>
              <a:rPr lang="nl-NL" sz="4800" kern="0" dirty="0" smtClean="0">
                <a:solidFill>
                  <a:schemeClr val="bg1"/>
                </a:solidFill>
              </a:rPr>
              <a:t>op weg naar Thuis </a:t>
            </a:r>
            <a:endParaRPr lang="nl-NL" sz="4800" kern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1173</TotalTime>
  <Words>470</Words>
  <Application>Microsoft Office PowerPoint</Application>
  <PresentationFormat>Diavoorstelling (4:3)</PresentationFormat>
  <Paragraphs>85</Paragraphs>
  <Slides>18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18</vt:i4>
      </vt:variant>
    </vt:vector>
  </HeadingPairs>
  <TitlesOfParts>
    <vt:vector size="24" baseType="lpstr">
      <vt:lpstr>Arial</vt:lpstr>
      <vt:lpstr>Tahoma</vt:lpstr>
      <vt:lpstr>Berlin Sans FB</vt:lpstr>
      <vt:lpstr>Wingdings</vt:lpstr>
      <vt:lpstr>SjabloonPresentatie_v3 0</vt:lpstr>
      <vt:lpstr>1_Tekstmodel</vt:lpstr>
      <vt:lpstr>HC Zondag 39 </vt:lpstr>
      <vt:lpstr>PowerPoint-presentatie</vt:lpstr>
      <vt:lpstr>Toon eerbied voor je ouders </vt:lpstr>
      <vt:lpstr>Is elke kinderwens terecht? </vt:lpstr>
      <vt:lpstr>PowerPoint-presentatie</vt:lpstr>
      <vt:lpstr>PowerPoint-presentatie</vt:lpstr>
      <vt:lpstr>Genesis 16 vers 1-5</vt:lpstr>
      <vt:lpstr>Genesis 16 vers 5-6, 15-16</vt:lpstr>
      <vt:lpstr>PowerPoint-presentatie</vt:lpstr>
      <vt:lpstr>Genesis 23 vers 8-10</vt:lpstr>
      <vt:lpstr>Genesis 23 vers 11-13</vt:lpstr>
      <vt:lpstr>PowerPoint-presentatie</vt:lpstr>
      <vt:lpstr>2 Samuel 9 vers 1-3</vt:lpstr>
      <vt:lpstr>2 Samuel 9 vers 4-7</vt:lpstr>
      <vt:lpstr>2 Samuel 9 vers 7-8, 12-13</vt:lpstr>
      <vt:lpstr>Vandaag staat bij veel mensen    het eigen geluk centraal </vt:lpstr>
      <vt:lpstr>Een kind heeft meer recht  op twee biologische ouders   dan twee partners  op een donorkind 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 Leeftink</cp:lastModifiedBy>
  <cp:revision>86</cp:revision>
  <dcterms:created xsi:type="dcterms:W3CDTF">2010-04-24T18:41:21Z</dcterms:created>
  <dcterms:modified xsi:type="dcterms:W3CDTF">2019-10-17T09:41:49Z</dcterms:modified>
</cp:coreProperties>
</file>