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63" r:id="rId5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56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83151-FED5-4F35-9FCF-5EFD8FBF2D81}" type="datetimeFigureOut">
              <a:rPr lang="nl-NL" smtClean="0"/>
              <a:t>14-5-2021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8936-6487-445A-BDE5-A63F72851B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5785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83151-FED5-4F35-9FCF-5EFD8FBF2D81}" type="datetimeFigureOut">
              <a:rPr lang="nl-NL" smtClean="0"/>
              <a:t>14-5-2021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8936-6487-445A-BDE5-A63F72851B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5784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83151-FED5-4F35-9FCF-5EFD8FBF2D81}" type="datetimeFigureOut">
              <a:rPr lang="nl-NL" smtClean="0"/>
              <a:t>14-5-2021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8936-6487-445A-BDE5-A63F72851B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5005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83151-FED5-4F35-9FCF-5EFD8FBF2D81}" type="datetimeFigureOut">
              <a:rPr lang="nl-NL" smtClean="0"/>
              <a:t>14-5-2021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8936-6487-445A-BDE5-A63F72851B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1559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83151-FED5-4F35-9FCF-5EFD8FBF2D81}" type="datetimeFigureOut">
              <a:rPr lang="nl-NL" smtClean="0"/>
              <a:t>14-5-2021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8936-6487-445A-BDE5-A63F72851B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8474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83151-FED5-4F35-9FCF-5EFD8FBF2D81}" type="datetimeFigureOut">
              <a:rPr lang="nl-NL" smtClean="0"/>
              <a:t>14-5-2021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8936-6487-445A-BDE5-A63F72851B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0730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83151-FED5-4F35-9FCF-5EFD8FBF2D81}" type="datetimeFigureOut">
              <a:rPr lang="nl-NL" smtClean="0"/>
              <a:t>14-5-2021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8936-6487-445A-BDE5-A63F72851B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2626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83151-FED5-4F35-9FCF-5EFD8FBF2D81}" type="datetimeFigureOut">
              <a:rPr lang="nl-NL" smtClean="0"/>
              <a:t>14-5-2021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8936-6487-445A-BDE5-A63F72851B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661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83151-FED5-4F35-9FCF-5EFD8FBF2D81}" type="datetimeFigureOut">
              <a:rPr lang="nl-NL" smtClean="0"/>
              <a:t>14-5-2021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8936-6487-445A-BDE5-A63F72851B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5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83151-FED5-4F35-9FCF-5EFD8FBF2D81}" type="datetimeFigureOut">
              <a:rPr lang="nl-NL" smtClean="0"/>
              <a:t>14-5-2021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8936-6487-445A-BDE5-A63F72851B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9993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83151-FED5-4F35-9FCF-5EFD8FBF2D81}" type="datetimeFigureOut">
              <a:rPr lang="nl-NL" smtClean="0"/>
              <a:t>14-5-2021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8936-6487-445A-BDE5-A63F72851B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4631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83151-FED5-4F35-9FCF-5EFD8FBF2D81}" type="datetimeFigureOut">
              <a:rPr lang="nl-NL" smtClean="0"/>
              <a:t>14-5-2021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F8936-6487-445A-BDE5-A63F72851B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5392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00" y="0"/>
            <a:ext cx="95688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836712"/>
            <a:ext cx="6400800" cy="1198984"/>
          </a:xfrm>
        </p:spPr>
        <p:txBody>
          <a:bodyPr/>
          <a:lstStyle/>
          <a:p>
            <a:pPr algn="l">
              <a:tabLst>
                <a:tab pos="714375" algn="l"/>
              </a:tabLst>
            </a:pPr>
            <a:r>
              <a:rPr lang="nl-NL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Waar denk jij aan </a:t>
            </a:r>
          </a:p>
          <a:p>
            <a:pPr algn="l">
              <a:tabLst>
                <a:tab pos="714375" algn="l"/>
              </a:tabLst>
            </a:pPr>
            <a:r>
              <a:rPr lang="nl-NL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als je het Avondmaal viert?</a:t>
            </a:r>
            <a:endParaRPr lang="nl-NL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242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00" y="0"/>
            <a:ext cx="95688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836712"/>
            <a:ext cx="6400800" cy="1198984"/>
          </a:xfrm>
        </p:spPr>
        <p:txBody>
          <a:bodyPr>
            <a:normAutofit/>
          </a:bodyPr>
          <a:lstStyle/>
          <a:p>
            <a:pPr algn="l">
              <a:tabLst>
                <a:tab pos="714375" algn="l"/>
              </a:tabLst>
            </a:pPr>
            <a:r>
              <a:rPr lang="nl-NL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 Avondmaal:</a:t>
            </a:r>
          </a:p>
          <a:p>
            <a:pPr algn="l">
              <a:tabLst>
                <a:tab pos="714375" algn="l"/>
              </a:tabLst>
            </a:pPr>
            <a:r>
              <a:rPr lang="nl-NL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nl-NL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nl-NL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 van verwachting</a:t>
            </a:r>
            <a:endParaRPr lang="nl-NL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182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00" y="0"/>
            <a:ext cx="95688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836712"/>
            <a:ext cx="6400800" cy="1198984"/>
          </a:xfrm>
        </p:spPr>
        <p:txBody>
          <a:bodyPr/>
          <a:lstStyle/>
          <a:p>
            <a:pPr algn="l">
              <a:tabLst>
                <a:tab pos="714375" algn="l"/>
              </a:tabLst>
            </a:pPr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982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00" y="0"/>
            <a:ext cx="95688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11560" y="836712"/>
            <a:ext cx="8064896" cy="3096344"/>
          </a:xfrm>
        </p:spPr>
        <p:txBody>
          <a:bodyPr>
            <a:normAutofit/>
          </a:bodyPr>
          <a:lstStyle/>
          <a:p>
            <a:pPr algn="l">
              <a:tabLst>
                <a:tab pos="714375" algn="l"/>
              </a:tabLst>
            </a:pPr>
            <a:r>
              <a:rPr lang="nl-NL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Mijn zekerheid ligt uitsluitend in Gods trouw </a:t>
            </a:r>
          </a:p>
          <a:p>
            <a:pPr marL="457200" indent="-457200" algn="l">
              <a:buFont typeface="Wingdings" panose="05000000000000000000" pitchFamily="2" charset="2"/>
              <a:buChar char="Ø"/>
              <a:tabLst>
                <a:tab pos="714375" algn="l"/>
              </a:tabLst>
            </a:pPr>
            <a:r>
              <a:rPr lang="nl-NL" sz="3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Gods trouw in </a:t>
            </a:r>
            <a:r>
              <a:rPr lang="nl-NL" sz="3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 verleden</a:t>
            </a:r>
          </a:p>
          <a:p>
            <a:pPr marL="457200" indent="-457200" algn="l">
              <a:buFont typeface="Wingdings" panose="05000000000000000000" pitchFamily="2" charset="2"/>
              <a:buChar char="Ø"/>
              <a:tabLst>
                <a:tab pos="714375" algn="l"/>
              </a:tabLst>
            </a:pPr>
            <a:r>
              <a:rPr lang="nl-NL" sz="3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Gods trouw in het heden</a:t>
            </a:r>
          </a:p>
          <a:p>
            <a:pPr marL="457200" indent="-457200" algn="l">
              <a:buFont typeface="Wingdings" panose="05000000000000000000" pitchFamily="2" charset="2"/>
              <a:buChar char="Ø"/>
              <a:tabLst>
                <a:tab pos="714375" algn="l"/>
              </a:tabLst>
            </a:pPr>
            <a:r>
              <a:rPr lang="nl-NL" sz="3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Gods trouw in de toekomst</a:t>
            </a:r>
            <a:endParaRPr lang="nl-NL" sz="3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37695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39</Words>
  <Application>Microsoft Office PowerPoint</Application>
  <PresentationFormat>Diavoorstelling (4:3)</PresentationFormat>
  <Paragraphs>8</Paragraphs>
  <Slides>4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5" baseType="lpstr">
      <vt:lpstr>Kantoorthema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Ernst Leeftink</dc:creator>
  <cp:lastModifiedBy>Ernst Leeftink</cp:lastModifiedBy>
  <cp:revision>5</cp:revision>
  <dcterms:created xsi:type="dcterms:W3CDTF">2019-11-02T09:27:35Z</dcterms:created>
  <dcterms:modified xsi:type="dcterms:W3CDTF">2021-05-14T11:05:55Z</dcterms:modified>
</cp:coreProperties>
</file>