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589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7742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200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143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9622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899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36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071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514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4476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4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6609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24879-0835-469F-B7AA-C4AC5E1DC84C}" type="datetimeFigureOut">
              <a:rPr lang="nl-NL" smtClean="0"/>
              <a:t>28-11-2020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D62BE-8FFC-4A1F-8B3C-C2695005A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09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042422"/>
            <a:ext cx="4392488" cy="2376264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Tienstammenrijk</a:t>
            </a:r>
            <a:br>
              <a:rPr lang="nl-NL" dirty="0" smtClean="0"/>
            </a:b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Hoofdstad: Samaria</a:t>
            </a:r>
            <a:br>
              <a:rPr lang="nl-NL" sz="3600" dirty="0" smtClean="0"/>
            </a:b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>Heiligdommen:</a:t>
            </a:r>
            <a:br>
              <a:rPr lang="nl-NL" sz="3600" dirty="0" smtClean="0"/>
            </a:br>
            <a:r>
              <a:rPr lang="nl-NL" sz="3600" dirty="0" smtClean="0"/>
              <a:t>Dan en Betel</a:t>
            </a: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552" y="4149080"/>
            <a:ext cx="3960440" cy="2351112"/>
          </a:xfrm>
        </p:spPr>
        <p:txBody>
          <a:bodyPr>
            <a:normAutofit fontScale="77500" lnSpcReduction="20000"/>
          </a:bodyPr>
          <a:lstStyle/>
          <a:p>
            <a:r>
              <a:rPr lang="nl-NL" sz="5200" dirty="0" smtClean="0">
                <a:solidFill>
                  <a:srgbClr val="000000"/>
                </a:solidFill>
              </a:rPr>
              <a:t>Tweestammenrijk</a:t>
            </a:r>
          </a:p>
          <a:p>
            <a:endParaRPr lang="nl-NL" dirty="0">
              <a:solidFill>
                <a:srgbClr val="000000"/>
              </a:solidFill>
            </a:endParaRPr>
          </a:p>
          <a:p>
            <a:r>
              <a:rPr lang="nl-NL" sz="4100" dirty="0" smtClean="0">
                <a:solidFill>
                  <a:srgbClr val="000000"/>
                </a:solidFill>
              </a:rPr>
              <a:t>Hoofstad: Jeruzalem</a:t>
            </a:r>
          </a:p>
          <a:p>
            <a:r>
              <a:rPr lang="nl-NL" sz="4100" dirty="0" smtClean="0">
                <a:solidFill>
                  <a:srgbClr val="000000"/>
                </a:solidFill>
              </a:rPr>
              <a:t>Tempel: Jeruzalem</a:t>
            </a:r>
            <a:endParaRPr lang="nl-NL" dirty="0" smtClean="0">
              <a:solidFill>
                <a:srgbClr val="000000"/>
              </a:solidFill>
            </a:endParaRPr>
          </a:p>
          <a:p>
            <a:endParaRPr lang="nl-NL" dirty="0">
              <a:solidFill>
                <a:srgbClr val="002060"/>
              </a:solidFill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" t="1805" r="2500" b="1666"/>
          <a:stretch/>
        </p:blipFill>
        <p:spPr>
          <a:xfrm>
            <a:off x="4829913" y="1"/>
            <a:ext cx="4319463" cy="6885384"/>
          </a:xfrm>
          <a:prstGeom prst="rect">
            <a:avLst/>
          </a:prstGeom>
        </p:spPr>
      </p:pic>
      <p:sp>
        <p:nvSpPr>
          <p:cNvPr id="7" name="Ovaal 6"/>
          <p:cNvSpPr/>
          <p:nvPr/>
        </p:nvSpPr>
        <p:spPr>
          <a:xfrm>
            <a:off x="7740352" y="366935"/>
            <a:ext cx="288032" cy="288032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al 7"/>
          <p:cNvSpPr/>
          <p:nvPr/>
        </p:nvSpPr>
        <p:spPr>
          <a:xfrm>
            <a:off x="6701612" y="4437112"/>
            <a:ext cx="288032" cy="288032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6413580" y="3429000"/>
            <a:ext cx="432048" cy="36004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/>
          <p:cNvSpPr/>
          <p:nvPr/>
        </p:nvSpPr>
        <p:spPr>
          <a:xfrm>
            <a:off x="6459776" y="4941168"/>
            <a:ext cx="560496" cy="36004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4531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75448" y="1412776"/>
            <a:ext cx="2160240" cy="3195786"/>
          </a:xfrm>
        </p:spPr>
        <p:txBody>
          <a:bodyPr>
            <a:noAutofit/>
          </a:bodyPr>
          <a:lstStyle/>
          <a:p>
            <a:r>
              <a:rPr lang="nl-NL" sz="3200" dirty="0" smtClean="0"/>
              <a:t/>
            </a:r>
            <a:br>
              <a:rPr lang="nl-NL" sz="3200" dirty="0" smtClean="0"/>
            </a:br>
            <a:r>
              <a:rPr lang="nl-NL" sz="3200" dirty="0" smtClean="0"/>
              <a:t>Van Abel-</a:t>
            </a:r>
            <a:r>
              <a:rPr lang="nl-NL" sz="3200" dirty="0" err="1" smtClean="0"/>
              <a:t>Mechola</a:t>
            </a:r>
            <a:r>
              <a:rPr lang="nl-NL" sz="3200" dirty="0" smtClean="0"/>
              <a:t/>
            </a:r>
            <a:br>
              <a:rPr lang="nl-NL" sz="3200" dirty="0" smtClean="0"/>
            </a:br>
            <a:r>
              <a:rPr lang="nl-NL" sz="3200" dirty="0" smtClean="0"/>
              <a:t>naar</a:t>
            </a:r>
            <a:br>
              <a:rPr lang="nl-NL" sz="3200" dirty="0" smtClean="0"/>
            </a:br>
            <a:r>
              <a:rPr lang="nl-NL" sz="3200" dirty="0" err="1" smtClean="0"/>
              <a:t>Sunem</a:t>
            </a:r>
            <a:r>
              <a:rPr lang="nl-NL" sz="3200" dirty="0" smtClean="0"/>
              <a:t/>
            </a:r>
            <a:br>
              <a:rPr lang="nl-NL" sz="3200" dirty="0" smtClean="0"/>
            </a:br>
            <a:r>
              <a:rPr lang="nl-NL" sz="3200" dirty="0" smtClean="0"/>
              <a:t>(35 km.)</a:t>
            </a:r>
            <a:br>
              <a:rPr lang="nl-NL" sz="3200" dirty="0" smtClean="0"/>
            </a:br>
            <a:r>
              <a:rPr lang="nl-NL" sz="3200" dirty="0" smtClean="0"/>
              <a:t/>
            </a:r>
            <a:br>
              <a:rPr lang="nl-NL" sz="3200" dirty="0" smtClean="0"/>
            </a:br>
            <a:r>
              <a:rPr lang="nl-NL" sz="3200" dirty="0" smtClean="0"/>
              <a:t>Van </a:t>
            </a:r>
            <a:r>
              <a:rPr lang="nl-NL" sz="3200" dirty="0" err="1" smtClean="0"/>
              <a:t>Sunem</a:t>
            </a:r>
            <a:r>
              <a:rPr lang="nl-NL" sz="3200" dirty="0" smtClean="0"/>
              <a:t> naar de berg</a:t>
            </a:r>
            <a:br>
              <a:rPr lang="nl-NL" sz="3200" dirty="0" smtClean="0"/>
            </a:br>
            <a:r>
              <a:rPr lang="nl-NL" sz="3200" dirty="0" err="1" smtClean="0"/>
              <a:t>Karmel</a:t>
            </a:r>
            <a:r>
              <a:rPr lang="nl-NL" sz="3200" dirty="0" smtClean="0"/>
              <a:t/>
            </a:r>
            <a:br>
              <a:rPr lang="nl-NL" sz="3200" dirty="0" smtClean="0"/>
            </a:br>
            <a:r>
              <a:rPr lang="nl-NL" sz="3200" dirty="0" smtClean="0"/>
              <a:t>(30 km.)</a:t>
            </a:r>
            <a:endParaRPr lang="nl-NL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6" t="31250" b="17500"/>
          <a:stretch/>
        </p:blipFill>
        <p:spPr>
          <a:xfrm>
            <a:off x="2560020" y="27384"/>
            <a:ext cx="6620492" cy="6858000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>
            <a:off x="6876255" y="4797152"/>
            <a:ext cx="1008459" cy="266328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/>
          <p:cNvSpPr/>
          <p:nvPr/>
        </p:nvSpPr>
        <p:spPr>
          <a:xfrm>
            <a:off x="5866793" y="2852936"/>
            <a:ext cx="1008459" cy="266328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 rot="3701707">
            <a:off x="3207209" y="1599725"/>
            <a:ext cx="1227336" cy="57708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2" name="Rechte verbindingslijn met pijl 11"/>
          <p:cNvCxnSpPr>
            <a:stCxn id="7" idx="0"/>
            <a:endCxn id="9" idx="2"/>
          </p:cNvCxnSpPr>
          <p:nvPr/>
        </p:nvCxnSpPr>
        <p:spPr>
          <a:xfrm flipH="1" flipV="1">
            <a:off x="6371023" y="3119264"/>
            <a:ext cx="1009462" cy="1677888"/>
          </a:xfrm>
          <a:prstGeom prst="straightConnector1">
            <a:avLst/>
          </a:prstGeom>
          <a:ln w="50800" cmpd="sng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/>
          <p:nvPr/>
        </p:nvCxnSpPr>
        <p:spPr>
          <a:xfrm flipH="1" flipV="1">
            <a:off x="4211960" y="2204864"/>
            <a:ext cx="1800200" cy="778582"/>
          </a:xfrm>
          <a:prstGeom prst="straightConnector1">
            <a:avLst/>
          </a:prstGeom>
          <a:ln w="50800" cmpd="sng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063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20272" y="274638"/>
            <a:ext cx="1666528" cy="114300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25250"/>
            <a:ext cx="6912768" cy="6912768"/>
          </a:xfrm>
        </p:spPr>
      </p:pic>
    </p:spTree>
    <p:extLst>
      <p:ext uri="{BB962C8B-B14F-4D97-AF65-F5344CB8AC3E}">
        <p14:creationId xmlns:p14="http://schemas.microsoft.com/office/powerpoint/2010/main" val="413494076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8</Words>
  <Application>Microsoft Office PowerPoint</Application>
  <PresentationFormat>Diavoorstelling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4" baseType="lpstr">
      <vt:lpstr>Kantoorthema</vt:lpstr>
      <vt:lpstr>Tienstammenrijk  Hoofdstad: Samaria  Heiligdommen: Dan en Betel </vt:lpstr>
      <vt:lpstr> Van Abel-Mechola naar Sunem (35 km.)  Van Sunem naar de berg Karmel (30 km.)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Ernst Leeftink</dc:creator>
  <cp:lastModifiedBy>Ernst Leeftink</cp:lastModifiedBy>
  <cp:revision>6</cp:revision>
  <dcterms:created xsi:type="dcterms:W3CDTF">2020-11-27T14:51:18Z</dcterms:created>
  <dcterms:modified xsi:type="dcterms:W3CDTF">2020-11-28T19:27:24Z</dcterms:modified>
</cp:coreProperties>
</file>