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1" r:id="rId2"/>
    <p:sldId id="262" r:id="rId3"/>
    <p:sldId id="267" r:id="rId4"/>
    <p:sldId id="269" r:id="rId5"/>
    <p:sldId id="270" r:id="rId6"/>
    <p:sldId id="271" r:id="rId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3" d="100"/>
          <a:sy n="83" d="100"/>
        </p:scale>
        <p:origin x="-1349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608D5-3A27-4490-A34C-D2EA20622061}" type="datetimeFigureOut">
              <a:rPr lang="nl-NL" smtClean="0"/>
              <a:t>12-4-2022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42BA1-1B65-43FB-A26B-88540BD0013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3492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42BA1-1B65-43FB-A26B-88540BD0013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82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EF5B46-E773-4ACE-B83F-B824E716A3CC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95E08-C127-44F8-AA37-1ADE567D2537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02921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3E5524-0B01-4504-9E5C-2957A91795D5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2F95A-BD55-40B5-B01A-6866C1705A54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02139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B07100-D1D2-463C-9227-58AF8BAB1D46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D85F-611C-433B-A89D-4AFFE7ABCDE4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211362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5BB1CF-7488-4D65-B527-318F09E2D214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F5F63-872E-4B4D-BF30-AB49B7F4D3B4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68773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44CA2D-D98C-4658-94F7-7B6A8193236E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179D91-3EA7-4479-A12C-3EECBF1BECA2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97881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BD1F1B-5EA3-4D8F-981A-BE4EECAE6469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0997F-3393-411B-BE9F-E457E3BC14AE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5886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9CA3B0-B6A7-44E3-9303-D75F62D1B399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26D12-2F3C-4F48-B699-988D03E7952D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2009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B52A69-3B81-42EC-9D5E-EFDAFCD5D0B6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86444-4DCF-4D8C-9604-099B4172F6A7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49351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C0E58-8F4C-430E-BBD2-800608C9D484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748CE-730B-4A6A-8F10-BF885639F213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020533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6367B8-6EA6-4EC2-B63F-7CE2AB3296FE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05419-1335-4713-957C-1CD3E8894134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4828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6B1F60-422C-4C36-8B82-63D4F974153E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9DB8E-EDF4-4867-B692-F181330820DB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1840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smtClean="0"/>
              <a:t>Click to edit Master title style</a:t>
            </a:r>
            <a:endParaRPr lang="en-US" altLang="nl-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smtClean="0"/>
              <a:t>Click to edit Master text styles</a:t>
            </a:r>
          </a:p>
          <a:p>
            <a:pPr lvl="1"/>
            <a:r>
              <a:rPr lang="en-GB" altLang="nl-NL" smtClean="0"/>
              <a:t>Second level</a:t>
            </a:r>
          </a:p>
          <a:p>
            <a:pPr lvl="2"/>
            <a:r>
              <a:rPr lang="en-GB" altLang="nl-NL" smtClean="0"/>
              <a:t>Third level</a:t>
            </a:r>
          </a:p>
          <a:p>
            <a:pPr lvl="3"/>
            <a:r>
              <a:rPr lang="en-GB" altLang="nl-NL" smtClean="0"/>
              <a:t>Fourth level</a:t>
            </a:r>
          </a:p>
          <a:p>
            <a:pPr lvl="4"/>
            <a:r>
              <a:rPr lang="en-GB" altLang="nl-NL" smtClean="0"/>
              <a:t>Fifth level</a:t>
            </a:r>
            <a:endParaRPr lang="en-US" altLang="nl-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819B66E-2817-450B-A9A5-096D579B9735}" type="datetimeFigureOut">
              <a:rPr lang="en-US" altLang="nl-NL"/>
              <a:pPr/>
              <a:t>4/12/2022</a:t>
            </a:fld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F7AD6EF-24B4-41A6-B85A-BB0F9CED2248}" type="slidenum">
              <a:rPr lang="en-US" altLang="nl-NL"/>
              <a:pPr/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06_Elisha_Boy_1024_JP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07_Elisha_Boy_1024_JP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12_Elisha_Boy_1024_JP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4688" cy="6986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14_Elisha_Boy_1024_JP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15_Elisha_Boy_1024_JP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16_Elisha_Boy_1024_JPE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Office PowerPoint</Application>
  <PresentationFormat>Diavoorstelling 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Digital Dimensions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Thompson</dc:creator>
  <cp:lastModifiedBy>Ernst Leeftink</cp:lastModifiedBy>
  <cp:revision>5</cp:revision>
  <dcterms:created xsi:type="dcterms:W3CDTF">2013-11-03T15:07:14Z</dcterms:created>
  <dcterms:modified xsi:type="dcterms:W3CDTF">2022-04-12T15:04:47Z</dcterms:modified>
</cp:coreProperties>
</file>