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8" r:id="rId1"/>
    <p:sldMasterId id="2147483711" r:id="rId2"/>
  </p:sldMasterIdLst>
  <p:notesMasterIdLst>
    <p:notesMasterId r:id="rId8"/>
  </p:notesMasterIdLst>
  <p:handoutMasterIdLst>
    <p:handoutMasterId r:id="rId9"/>
  </p:handoutMasterIdLst>
  <p:sldIdLst>
    <p:sldId id="675" r:id="rId3"/>
    <p:sldId id="678" r:id="rId4"/>
    <p:sldId id="676" r:id="rId5"/>
    <p:sldId id="672" r:id="rId6"/>
    <p:sldId id="680" r:id="rId7"/>
  </p:sldIdLst>
  <p:sldSz cx="12192000" cy="6858000"/>
  <p:notesSz cx="6858000" cy="9144000"/>
  <p:embeddedFontLst>
    <p:embeddedFont>
      <p:font typeface="Berlin Sans FB" panose="020E0602020502020306" pitchFamily="34" charset="0"/>
      <p:regular r:id="rId10"/>
      <p:bold r:id="rId11"/>
    </p:embeddedFont>
    <p:embeddedFont>
      <p:font typeface="Tahoma" panose="020B0604030504040204" pitchFamily="34" charset="0"/>
      <p:regular r:id="rId12"/>
      <p:bold r:id="rId13"/>
    </p:embeddedFont>
  </p:embeddedFontLst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8009"/>
    <a:srgbClr val="000000"/>
    <a:srgbClr val="00CC00"/>
    <a:srgbClr val="0000FF"/>
    <a:srgbClr val="FF0000"/>
    <a:srgbClr val="E84828"/>
    <a:srgbClr val="EE4612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96" autoAdjust="0"/>
    <p:restoredTop sz="94646" autoAdjust="0"/>
  </p:normalViewPr>
  <p:slideViewPr>
    <p:cSldViewPr>
      <p:cViewPr varScale="1">
        <p:scale>
          <a:sx n="75" d="100"/>
          <a:sy n="75" d="100"/>
        </p:scale>
        <p:origin x="768" y="4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4.fntdata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2.fntdata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198898A-28F4-4F8B-B432-9E6D99510F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38973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/>
              <a:t>Klik om de opmaakprofielen van de modeltekst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158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872EE88-E478-4A7C-8EC8-E5985570DFD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49338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9EE3E-547C-4FA2-98C2-2B7B85F6430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7605816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ED08AC-AB9D-4764-B8A3-7BBBD992848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8571093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09FCAB-9BAB-4EC1-A89A-5431E53A2B9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924499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24417" y="836613"/>
            <a:ext cx="53848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212417" y="836613"/>
            <a:ext cx="53848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DAE73-B53F-455C-BDA5-1CBDAB741F6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985323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CE85B9-A4A1-4514-B44E-CA15CB42BD9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2189025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0ED99C-156B-4408-B519-1732D0516E4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9665125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06489-FA2E-40C6-98CC-C65EAE7180D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1878379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C31E41-1681-4DC8-A6C5-58F605AC0B9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796524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B3ACE2-EB49-48D3-B9AD-1148921F4B6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3417481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EB422B-B315-4645-92BF-332A430E637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6194296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54017" y="115889"/>
            <a:ext cx="2743200" cy="6192837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24417" y="115889"/>
            <a:ext cx="8026400" cy="6192837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9C916-2AB8-4A2E-A3B1-07343A34B91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94355238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en vier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624417" y="115888"/>
            <a:ext cx="10972800" cy="633412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624417" y="836613"/>
            <a:ext cx="5384800" cy="2659062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6212417" y="836613"/>
            <a:ext cx="5384800" cy="2659062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624417" y="3648075"/>
            <a:ext cx="5384800" cy="2660650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212417" y="3648075"/>
            <a:ext cx="5384800" cy="2660650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BE05D-9A9F-4033-A668-057756FFB6F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4752643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096000" y="404813"/>
            <a:ext cx="5664200" cy="1511300"/>
          </a:xfrm>
        </p:spPr>
        <p:txBody>
          <a:bodyPr lIns="18000" rIns="18000"/>
          <a:lstStyle>
            <a:lvl1pPr algn="ctr">
              <a:defRPr sz="4000">
                <a:solidFill>
                  <a:srgbClr val="FFFF00"/>
                </a:solidFill>
              </a:defRPr>
            </a:lvl1pPr>
          </a:lstStyle>
          <a:p>
            <a:r>
              <a:rPr lang="nl-NL"/>
              <a:t>&lt;Predikant&gt;</a:t>
            </a:r>
          </a:p>
          <a:p>
            <a:r>
              <a:rPr lang="nl-NL"/>
              <a:t>&lt;Standplaats&gt;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5B1D0-1813-4D19-AACF-370FC06C912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292015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42F274-10B4-4A7E-B8AD-11C4CF776D3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3360236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741A64-913D-4223-8612-86D3712C207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5102292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24417" y="1628775"/>
            <a:ext cx="53848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212417" y="1628775"/>
            <a:ext cx="53848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2C9100-2C7D-4757-A697-BDE7A579E52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2811653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4E3B55-EDDC-4F21-88D5-1CC2163B325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3091119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B253B1-2585-418C-9EB1-EAD3CA11DF1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89456938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7108E-ED00-4237-BABC-17415CFB0C2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9738586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3E4D6-E4FA-40E1-869E-1F1F02750A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632744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C5E211-FB4B-4A7D-AA49-12F71DE9D20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1619133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DAF34-58C9-4C36-951D-5135CEB7321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0942159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6034087"/>
          </a:xfrm>
          <a:prstGeom prst="rect">
            <a:avLst/>
          </a:prstGeo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6034087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ACA130-0AD0-4D4C-BAD4-0978EDD0477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725546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4417" y="115888"/>
            <a:ext cx="109728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Typ hier eventuele kopjes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4417" y="836613"/>
            <a:ext cx="109728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686C564-1F5C-403E-90E4-20AB6970AE8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24" r:id="rId1"/>
    <p:sldLayoutId id="2147484203" r:id="rId2"/>
    <p:sldLayoutId id="2147484204" r:id="rId3"/>
    <p:sldLayoutId id="2147484205" r:id="rId4"/>
    <p:sldLayoutId id="2147484206" r:id="rId5"/>
    <p:sldLayoutId id="2147484207" r:id="rId6"/>
    <p:sldLayoutId id="2147484208" r:id="rId7"/>
    <p:sldLayoutId id="2147484209" r:id="rId8"/>
    <p:sldLayoutId id="2147484210" r:id="rId9"/>
    <p:sldLayoutId id="2147484211" r:id="rId10"/>
    <p:sldLayoutId id="2147484212" r:id="rId11"/>
    <p:sldLayoutId id="2147484213" r:id="rId12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5pPr>
      <a:lvl6pPr marL="8001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6pPr>
      <a:lvl7pPr marL="12573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7pPr>
      <a:lvl8pPr marL="17145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8pPr>
      <a:lvl9pPr marL="21717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4417" y="1628775"/>
            <a:ext cx="10972800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Typ hier de tekst of liturgie.</a:t>
            </a:r>
          </a:p>
        </p:txBody>
      </p:sp>
      <p:sp>
        <p:nvSpPr>
          <p:cNvPr id="6676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539609B-00A9-4624-AF17-29FB4EC3D83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5pPr>
      <a:lvl6pPr marL="8001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6pPr>
      <a:lvl7pPr marL="12573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7pPr>
      <a:lvl8pPr marL="17145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8pPr>
      <a:lvl9pPr marL="21717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6BF77A-2208-3606-4C67-B41196194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A9CFB9E-09A0-6633-41B6-F716D1492A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Picture 6" descr="Foto's: Vuurwerkramp Enschede 15 jaar geleden | RTL Nieuws">
            <a:extLst>
              <a:ext uri="{FF2B5EF4-FFF2-40B4-BE49-F238E27FC236}">
                <a16:creationId xmlns:a16="http://schemas.microsoft.com/office/drawing/2014/main" id="{1615C059-4CAE-02DC-B947-1EBC03A2E1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9370" y="-49636"/>
            <a:ext cx="12341370" cy="6942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4730128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374AE3-CB1B-AF0D-8786-890C3A461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CA13A87-BD4B-25E3-F9B6-1B322F4CC7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074" name="Picture 2" descr="Mysterie Bijlmerramp ontrafeld | Het Parool">
            <a:extLst>
              <a:ext uri="{FF2B5EF4-FFF2-40B4-BE49-F238E27FC236}">
                <a16:creationId xmlns:a16="http://schemas.microsoft.com/office/drawing/2014/main" id="{02672DE7-DBE9-DB50-6AF4-AEF2A6143D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684"/>
            <a:ext cx="12192000" cy="689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81279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22BC06-7BA7-B443-4886-7DF2653CA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3613BD6-E4C3-72BC-97BE-78B437F7CC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Picture 8" descr="Met volharding en precisie op zoek naar gerechtigheid voor de ...">
            <a:extLst>
              <a:ext uri="{FF2B5EF4-FFF2-40B4-BE49-F238E27FC236}">
                <a16:creationId xmlns:a16="http://schemas.microsoft.com/office/drawing/2014/main" id="{D08545EE-209E-AD17-AABF-385BC681BF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6687" y="-1308565"/>
            <a:ext cx="12310914" cy="8200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4014849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E66C93-2214-C461-7521-DB18968E0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1026" name="Picture 2" descr="NPO1 ZENDT VANAF DONDERDAG DRAMASERIE RAMPVLUCHT UIT OVER BIJLMERRAMP ...">
            <a:extLst>
              <a:ext uri="{FF2B5EF4-FFF2-40B4-BE49-F238E27FC236}">
                <a16:creationId xmlns:a16="http://schemas.microsoft.com/office/drawing/2014/main" id="{9487F66E-C072-6C21-03B6-26BA527469F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46430" y="0"/>
            <a:ext cx="1306285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6063568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751534-A991-D1AE-92E5-E171AC36A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EBB9AE4-B9DC-5D94-4201-EDEA19DD9F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361" y="836613"/>
            <a:ext cx="7453918" cy="547211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nl-NL" dirty="0">
                <a:effectLst/>
                <a:ea typeface="Times New Roman" panose="02020603050405020304" pitchFamily="18" charset="0"/>
              </a:rPr>
              <a:t>‘Wordt ooit een stad door onheil getroffen </a:t>
            </a:r>
          </a:p>
          <a:p>
            <a:pPr>
              <a:lnSpc>
                <a:spcPct val="150000"/>
              </a:lnSpc>
            </a:pPr>
            <a:r>
              <a:rPr lang="nl-NL" dirty="0">
                <a:ea typeface="Times New Roman" panose="02020603050405020304" pitchFamily="18" charset="0"/>
              </a:rPr>
              <a:t> </a:t>
            </a:r>
            <a:r>
              <a:rPr lang="nl-NL" dirty="0">
                <a:effectLst/>
                <a:ea typeface="Times New Roman" panose="02020603050405020304" pitchFamily="18" charset="0"/>
              </a:rPr>
              <a:t>zonder toedoen van de HERE?’ </a:t>
            </a:r>
          </a:p>
          <a:p>
            <a:pPr>
              <a:lnSpc>
                <a:spcPct val="150000"/>
              </a:lnSpc>
            </a:pPr>
            <a:endParaRPr lang="nl-NL" dirty="0"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nl-NL" dirty="0">
                <a:effectLst/>
                <a:ea typeface="Times New Roman" panose="02020603050405020304" pitchFamily="18" charset="0"/>
              </a:rPr>
              <a:t>‘Wordt ooit een stad door rampen getroffen, </a:t>
            </a:r>
          </a:p>
          <a:p>
            <a:pPr>
              <a:lnSpc>
                <a:spcPct val="150000"/>
              </a:lnSpc>
            </a:pPr>
            <a:r>
              <a:rPr lang="nl-NL" dirty="0">
                <a:effectLst/>
                <a:ea typeface="Times New Roman" panose="02020603050405020304" pitchFamily="18" charset="0"/>
              </a:rPr>
              <a:t>zonder dat de HERE er de hand in heeft?’</a:t>
            </a:r>
          </a:p>
          <a:p>
            <a:pPr>
              <a:lnSpc>
                <a:spcPct val="150000"/>
              </a:lnSpc>
            </a:pPr>
            <a:endParaRPr lang="nl-NL" dirty="0"/>
          </a:p>
          <a:p>
            <a:pPr>
              <a:lnSpc>
                <a:spcPct val="150000"/>
              </a:lnSpc>
            </a:pPr>
            <a:r>
              <a:rPr lang="nl-NL" sz="2000" b="1" dirty="0"/>
              <a:t>Amos 3 vers 6b </a:t>
            </a:r>
            <a:r>
              <a:rPr lang="nl-NL" sz="2000" dirty="0"/>
              <a:t>(NBV21 / GNB)</a:t>
            </a:r>
            <a:endParaRPr lang="nl-NL" sz="2000" b="1" dirty="0"/>
          </a:p>
        </p:txBody>
      </p:sp>
      <p:pic>
        <p:nvPicPr>
          <p:cNvPr id="4" name="Picture 2" descr="NPO1 ZENDT VANAF DONDERDAG DRAMASERIE RAMPVLUCHT UIT OVER BIJLMERRAMP ...">
            <a:extLst>
              <a:ext uri="{FF2B5EF4-FFF2-40B4-BE49-F238E27FC236}">
                <a16:creationId xmlns:a16="http://schemas.microsoft.com/office/drawing/2014/main" id="{12046FD1-5A26-55EE-5F5D-F84512BA45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56" t="-2095" r="52593" b="2095"/>
          <a:stretch/>
        </p:blipFill>
        <p:spPr bwMode="auto">
          <a:xfrm>
            <a:off x="7789278" y="-171400"/>
            <a:ext cx="4457064" cy="7144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1859618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SjabloonPresentatie_v3 0">
  <a:themeElements>
    <a:clrScheme name="SjabloonPresentatie_v2.8.4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jabloonPresentatie_v2.8.4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jabloonPresentatie_v2.8.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ekstmodel">
  <a:themeElements>
    <a:clrScheme name="1_Tekstmodel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Tekstmodel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kstmode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SjabloonPresentatie_v3 0</Template>
  <TotalTime>656</TotalTime>
  <Words>43</Words>
  <Application>Microsoft Office PowerPoint</Application>
  <PresentationFormat>Breedbeeld</PresentationFormat>
  <Paragraphs>7</Paragraphs>
  <Slides>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2</vt:i4>
      </vt:variant>
      <vt:variant>
        <vt:lpstr>Diatitels</vt:lpstr>
      </vt:variant>
      <vt:variant>
        <vt:i4>5</vt:i4>
      </vt:variant>
    </vt:vector>
  </HeadingPairs>
  <TitlesOfParts>
    <vt:vector size="10" baseType="lpstr">
      <vt:lpstr>Tahoma</vt:lpstr>
      <vt:lpstr>Arial</vt:lpstr>
      <vt:lpstr>Berlin Sans FB</vt:lpstr>
      <vt:lpstr>SjabloonPresentatie_v3 0</vt:lpstr>
      <vt:lpstr>1_Tekstmodel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Dennis</dc:creator>
  <cp:lastModifiedBy>L.E. Leeftink</cp:lastModifiedBy>
  <cp:revision>62</cp:revision>
  <dcterms:created xsi:type="dcterms:W3CDTF">2010-04-24T18:41:21Z</dcterms:created>
  <dcterms:modified xsi:type="dcterms:W3CDTF">2022-10-02T11:54:53Z</dcterms:modified>
</cp:coreProperties>
</file>