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0"/>
  </p:notesMasterIdLst>
  <p:handoutMasterIdLst>
    <p:handoutMasterId r:id="rId11"/>
  </p:handoutMasterIdLst>
  <p:sldIdLst>
    <p:sldId id="680" r:id="rId3"/>
    <p:sldId id="673" r:id="rId4"/>
    <p:sldId id="660" r:id="rId5"/>
    <p:sldId id="674" r:id="rId6"/>
    <p:sldId id="681" r:id="rId7"/>
    <p:sldId id="663" r:id="rId8"/>
    <p:sldId id="679" r:id="rId9"/>
  </p:sldIdLst>
  <p:sldSz cx="12192000" cy="6858000"/>
  <p:notesSz cx="6858000" cy="9144000"/>
  <p:embeddedFontLst>
    <p:embeddedFont>
      <p:font typeface="Berlin Sans FB" panose="020E0602020502020306" pitchFamily="34" charset="0"/>
      <p:regular r:id="rId12"/>
      <p:bold r:id="rId13"/>
    </p:embeddedFont>
    <p:embeddedFont>
      <p:font typeface="Tahoma" panose="020B0604030504040204" pitchFamily="34" charset="0"/>
      <p:regular r:id="rId14"/>
      <p:bold r:id="rId1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5" d="100"/>
          <a:sy n="75" d="100"/>
        </p:scale>
        <p:origin x="768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2248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540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635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51534-A991-D1AE-92E5-E171AC36A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BB9AE4-B9DC-5D94-4201-EDEA19DD9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1" y="836613"/>
            <a:ext cx="7453918" cy="54721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dirty="0">
                <a:effectLst/>
                <a:ea typeface="Times New Roman" panose="02020603050405020304" pitchFamily="18" charset="0"/>
              </a:rPr>
              <a:t>‘Wordt ooit een stad door onheil getroffen </a:t>
            </a:r>
          </a:p>
          <a:p>
            <a:pPr>
              <a:lnSpc>
                <a:spcPct val="150000"/>
              </a:lnSpc>
            </a:pPr>
            <a:r>
              <a:rPr lang="nl-NL" dirty="0">
                <a:ea typeface="Times New Roman" panose="02020603050405020304" pitchFamily="18" charset="0"/>
              </a:rPr>
              <a:t> </a:t>
            </a:r>
            <a:r>
              <a:rPr lang="nl-NL" dirty="0">
                <a:effectLst/>
                <a:ea typeface="Times New Roman" panose="02020603050405020304" pitchFamily="18" charset="0"/>
              </a:rPr>
              <a:t>zonder toedoen van de HERE?’ </a:t>
            </a:r>
          </a:p>
          <a:p>
            <a:pPr>
              <a:lnSpc>
                <a:spcPct val="150000"/>
              </a:lnSpc>
            </a:pPr>
            <a:endParaRPr lang="nl-NL" dirty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NL" dirty="0">
                <a:effectLst/>
                <a:ea typeface="Times New Roman" panose="02020603050405020304" pitchFamily="18" charset="0"/>
              </a:rPr>
              <a:t>‘Wordt ooit een stad door rampen getroffen, </a:t>
            </a:r>
          </a:p>
          <a:p>
            <a:pPr>
              <a:lnSpc>
                <a:spcPct val="150000"/>
              </a:lnSpc>
            </a:pPr>
            <a:r>
              <a:rPr lang="nl-NL" dirty="0">
                <a:effectLst/>
                <a:ea typeface="Times New Roman" panose="02020603050405020304" pitchFamily="18" charset="0"/>
              </a:rPr>
              <a:t>zonder dat de HERE er de hand in heeft?’</a:t>
            </a:r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r>
              <a:rPr lang="nl-NL" sz="2000" b="1" dirty="0"/>
              <a:t>Amos 3 vers 6b </a:t>
            </a:r>
            <a:r>
              <a:rPr lang="nl-NL" sz="2000" dirty="0"/>
              <a:t>(NBV21 / GNB)</a:t>
            </a:r>
            <a:endParaRPr lang="nl-NL" sz="2000" b="1" dirty="0"/>
          </a:p>
        </p:txBody>
      </p:sp>
      <p:pic>
        <p:nvPicPr>
          <p:cNvPr id="4" name="Picture 2" descr="NPO1 ZENDT VANAF DONDERDAG DRAMASERIE RAMPVLUCHT UIT OVER BIJLMERRAMP ...">
            <a:extLst>
              <a:ext uri="{FF2B5EF4-FFF2-40B4-BE49-F238E27FC236}">
                <a16:creationId xmlns:a16="http://schemas.microsoft.com/office/drawing/2014/main" id="{12046FD1-5A26-55EE-5F5D-F84512BA4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6" t="-2095" r="52593" b="2095"/>
          <a:stretch/>
        </p:blipFill>
        <p:spPr bwMode="auto">
          <a:xfrm>
            <a:off x="7789278" y="-171400"/>
            <a:ext cx="4457064" cy="714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85961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992312" y="476673"/>
            <a:ext cx="9144248" cy="3882061"/>
          </a:xfrm>
        </p:spPr>
        <p:txBody>
          <a:bodyPr/>
          <a:lstStyle/>
          <a:p>
            <a:r>
              <a:rPr lang="nl-NL" u="sng" dirty="0"/>
              <a:t>Thema</a:t>
            </a:r>
            <a:r>
              <a:rPr lang="nl-NL" dirty="0"/>
              <a:t>: 	</a:t>
            </a:r>
            <a:r>
              <a:rPr lang="nl-NL" b="1" dirty="0"/>
              <a:t>Rampen en onheil - </a:t>
            </a:r>
          </a:p>
          <a:p>
            <a:r>
              <a:rPr lang="nl-NL" b="1" dirty="0"/>
              <a:t>			een teken aan de wand van Gods hand</a:t>
            </a:r>
          </a:p>
          <a:p>
            <a:endParaRPr lang="nl-NL" dirty="0"/>
          </a:p>
          <a:p>
            <a:pPr marL="0" indent="0"/>
            <a:r>
              <a:rPr lang="nl-NL" sz="3200" u="sng" cap="small" dirty="0"/>
              <a:t>1) De ernst van de situatie</a:t>
            </a:r>
          </a:p>
          <a:p>
            <a:pPr marL="514350" indent="-514350">
              <a:buAutoNum type="arabicParenR"/>
            </a:pPr>
            <a:endParaRPr lang="nl-NL" dirty="0"/>
          </a:p>
          <a:p>
            <a:r>
              <a:rPr lang="nl-NL" dirty="0"/>
              <a:t>2) De oorzaak van de situatie</a:t>
            </a:r>
          </a:p>
          <a:p>
            <a:r>
              <a:rPr lang="nl-NL" dirty="0"/>
              <a:t>3) De erkenning van de situatie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2052" name="Picture 4" descr="El Al Flight 1862 - ATC Recording [ENGINE DETACHMENT DUE TO METAL ...">
            <a:extLst>
              <a:ext uri="{FF2B5EF4-FFF2-40B4-BE49-F238E27FC236}">
                <a16:creationId xmlns:a16="http://schemas.microsoft.com/office/drawing/2014/main" id="{C24DEDFD-EC7D-AF66-11B6-6B08423CD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/>
        </p:blipFill>
        <p:spPr bwMode="auto">
          <a:xfrm>
            <a:off x="0" y="4358734"/>
            <a:ext cx="393576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oto's: Vuurwerkramp Enschede 15 jaar geleden | RTL Nieuws">
            <a:extLst>
              <a:ext uri="{FF2B5EF4-FFF2-40B4-BE49-F238E27FC236}">
                <a16:creationId xmlns:a16="http://schemas.microsoft.com/office/drawing/2014/main" id="{AF6695C1-0331-B736-BF0B-6C7112A41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358734"/>
            <a:ext cx="450426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et volharding en precisie op zoek naar gerechtigheid voor de ...">
            <a:extLst>
              <a:ext uri="{FF2B5EF4-FFF2-40B4-BE49-F238E27FC236}">
                <a16:creationId xmlns:a16="http://schemas.microsoft.com/office/drawing/2014/main" id="{163A0A85-5249-FC39-4137-8E853504A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19" y="4358734"/>
            <a:ext cx="380340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80461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992312" y="476673"/>
            <a:ext cx="8928223" cy="3882061"/>
          </a:xfrm>
        </p:spPr>
        <p:txBody>
          <a:bodyPr/>
          <a:lstStyle/>
          <a:p>
            <a:r>
              <a:rPr lang="nl-NL" u="sng" dirty="0"/>
              <a:t>Thema</a:t>
            </a:r>
            <a:r>
              <a:rPr lang="nl-NL" dirty="0"/>
              <a:t>: 	</a:t>
            </a:r>
            <a:r>
              <a:rPr lang="nl-NL" b="1" dirty="0"/>
              <a:t>Rampen en onheil - </a:t>
            </a:r>
          </a:p>
          <a:p>
            <a:r>
              <a:rPr lang="nl-NL" b="1" dirty="0"/>
              <a:t>			een teken aan de wand van Gods hand</a:t>
            </a:r>
          </a:p>
          <a:p>
            <a:endParaRPr lang="nl-NL" dirty="0"/>
          </a:p>
          <a:p>
            <a:pPr marL="514350" indent="-514350">
              <a:lnSpc>
                <a:spcPct val="100000"/>
              </a:lnSpc>
              <a:buFontTx/>
              <a:buAutoNum type="arabicParenR"/>
            </a:pPr>
            <a:r>
              <a:rPr lang="nl-NL" dirty="0"/>
              <a:t>De ernst van de situatie</a:t>
            </a:r>
          </a:p>
          <a:p>
            <a:pPr marL="514350" indent="-514350">
              <a:lnSpc>
                <a:spcPct val="100000"/>
              </a:lnSpc>
              <a:buAutoNum type="arabicParenR"/>
            </a:pPr>
            <a:endParaRPr lang="nl-NL" dirty="0"/>
          </a:p>
          <a:p>
            <a:pPr>
              <a:lnSpc>
                <a:spcPct val="100000"/>
              </a:lnSpc>
            </a:pPr>
            <a:r>
              <a:rPr lang="nl-NL" sz="3200" u="sng" cap="small" dirty="0"/>
              <a:t>2) De oorzaak van de situatie</a:t>
            </a:r>
          </a:p>
          <a:p>
            <a:pPr>
              <a:lnSpc>
                <a:spcPct val="100000"/>
              </a:lnSpc>
            </a:pPr>
            <a:endParaRPr lang="nl-NL" dirty="0"/>
          </a:p>
          <a:p>
            <a:pPr>
              <a:lnSpc>
                <a:spcPct val="100000"/>
              </a:lnSpc>
            </a:pPr>
            <a:r>
              <a:rPr lang="nl-NL" dirty="0"/>
              <a:t>3) De erkenning van de situatie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2052" name="Picture 4" descr="El Al Flight 1862 - ATC Recording [ENGINE DETACHMENT DUE TO METAL ...">
            <a:extLst>
              <a:ext uri="{FF2B5EF4-FFF2-40B4-BE49-F238E27FC236}">
                <a16:creationId xmlns:a16="http://schemas.microsoft.com/office/drawing/2014/main" id="{C24DEDFD-EC7D-AF66-11B6-6B08423CD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/>
        </p:blipFill>
        <p:spPr bwMode="auto">
          <a:xfrm>
            <a:off x="0" y="4358734"/>
            <a:ext cx="393576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oto's: Vuurwerkramp Enschede 15 jaar geleden | RTL Nieuws">
            <a:extLst>
              <a:ext uri="{FF2B5EF4-FFF2-40B4-BE49-F238E27FC236}">
                <a16:creationId xmlns:a16="http://schemas.microsoft.com/office/drawing/2014/main" id="{AF6695C1-0331-B736-BF0B-6C7112A41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358734"/>
            <a:ext cx="450426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et volharding en precisie op zoek naar gerechtigheid voor de ...">
            <a:extLst>
              <a:ext uri="{FF2B5EF4-FFF2-40B4-BE49-F238E27FC236}">
                <a16:creationId xmlns:a16="http://schemas.microsoft.com/office/drawing/2014/main" id="{163A0A85-5249-FC39-4137-8E853504A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19" y="4358734"/>
            <a:ext cx="380340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992312" y="476673"/>
            <a:ext cx="9288264" cy="3882061"/>
          </a:xfrm>
        </p:spPr>
        <p:txBody>
          <a:bodyPr/>
          <a:lstStyle/>
          <a:p>
            <a:r>
              <a:rPr lang="nl-NL" u="sng" dirty="0"/>
              <a:t>Thema</a:t>
            </a:r>
            <a:r>
              <a:rPr lang="nl-NL" dirty="0"/>
              <a:t>: 	</a:t>
            </a:r>
            <a:r>
              <a:rPr lang="nl-NL" b="1" dirty="0"/>
              <a:t>Rampen en onheil - </a:t>
            </a:r>
          </a:p>
          <a:p>
            <a:r>
              <a:rPr lang="nl-NL" b="1" dirty="0"/>
              <a:t>			een teken aan de wand van Gods hand</a:t>
            </a:r>
          </a:p>
          <a:p>
            <a:endParaRPr lang="nl-NL" dirty="0"/>
          </a:p>
          <a:p>
            <a:pPr marL="514350" indent="-514350">
              <a:buFontTx/>
              <a:buAutoNum type="arabicParenR"/>
            </a:pPr>
            <a:r>
              <a:rPr lang="nl-NL" dirty="0"/>
              <a:t>De ernst van de situatie</a:t>
            </a:r>
          </a:p>
          <a:p>
            <a:r>
              <a:rPr lang="nl-NL" dirty="0"/>
              <a:t>2) De oorzaak van de situatie</a:t>
            </a:r>
          </a:p>
          <a:p>
            <a:endParaRPr lang="nl-NL" dirty="0"/>
          </a:p>
          <a:p>
            <a:r>
              <a:rPr lang="nl-NL" sz="3200" u="sng" cap="small" dirty="0"/>
              <a:t>3) De erkenning van de situatie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2052" name="Picture 4" descr="El Al Flight 1862 - ATC Recording [ENGINE DETACHMENT DUE TO METAL ...">
            <a:extLst>
              <a:ext uri="{FF2B5EF4-FFF2-40B4-BE49-F238E27FC236}">
                <a16:creationId xmlns:a16="http://schemas.microsoft.com/office/drawing/2014/main" id="{C24DEDFD-EC7D-AF66-11B6-6B08423CD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/>
        </p:blipFill>
        <p:spPr bwMode="auto">
          <a:xfrm>
            <a:off x="0" y="4358734"/>
            <a:ext cx="393576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oto's: Vuurwerkramp Enschede 15 jaar geleden | RTL Nieuws">
            <a:extLst>
              <a:ext uri="{FF2B5EF4-FFF2-40B4-BE49-F238E27FC236}">
                <a16:creationId xmlns:a16="http://schemas.microsoft.com/office/drawing/2014/main" id="{AF6695C1-0331-B736-BF0B-6C7112A41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358734"/>
            <a:ext cx="450426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et volharding en precisie op zoek naar gerechtigheid voor de ...">
            <a:extLst>
              <a:ext uri="{FF2B5EF4-FFF2-40B4-BE49-F238E27FC236}">
                <a16:creationId xmlns:a16="http://schemas.microsoft.com/office/drawing/2014/main" id="{163A0A85-5249-FC39-4137-8E853504A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19" y="4358734"/>
            <a:ext cx="3803407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42752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517957-4614-267C-E244-835438E9A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6D3482-C5DC-17E9-131F-1BD19A363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122" name="Picture 2" descr="Orkaan Michael koerst af op Florida | RTL Nieuws">
            <a:extLst>
              <a:ext uri="{FF2B5EF4-FFF2-40B4-BE49-F238E27FC236}">
                <a16:creationId xmlns:a16="http://schemas.microsoft.com/office/drawing/2014/main" id="{98C205B0-4DA8-4CFE-5FCD-3C756A0EA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25925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335361" y="838051"/>
            <a:ext cx="7344815" cy="5904061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endParaRPr lang="en-US" dirty="0"/>
          </a:p>
          <a:p>
            <a:pPr marL="0" indent="0">
              <a:lnSpc>
                <a:spcPct val="150000"/>
              </a:lnSpc>
            </a:pPr>
            <a:r>
              <a:rPr lang="en-US" dirty="0"/>
              <a:t>Er </a:t>
            </a:r>
            <a:r>
              <a:rPr lang="en-US" dirty="0" err="1"/>
              <a:t>waren</a:t>
            </a:r>
            <a:r>
              <a:rPr lang="en-US" dirty="0"/>
              <a:t> op </a:t>
            </a:r>
            <a:r>
              <a:rPr lang="en-US" dirty="0" err="1"/>
              <a:t>dat</a:t>
            </a:r>
            <a:r>
              <a:rPr lang="en-US" dirty="0"/>
              <a:t> moment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enkele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</a:t>
            </a:r>
            <a:r>
              <a:rPr lang="en-US" dirty="0" err="1"/>
              <a:t>aanwezig</a:t>
            </a:r>
            <a:r>
              <a:rPr lang="en-US" dirty="0"/>
              <a:t> die Hem </a:t>
            </a:r>
            <a:r>
              <a:rPr lang="en-US" dirty="0" err="1"/>
              <a:t>vertelden</a:t>
            </a:r>
            <a:r>
              <a:rPr lang="en-US" dirty="0"/>
              <a:t> over de </a:t>
            </a:r>
            <a:r>
              <a:rPr lang="en-US" dirty="0" err="1"/>
              <a:t>Galileeërs</a:t>
            </a:r>
            <a:r>
              <a:rPr lang="en-US" dirty="0"/>
              <a:t> van </a:t>
            </a:r>
            <a:r>
              <a:rPr lang="en-US" dirty="0" err="1"/>
              <a:t>wie</a:t>
            </a:r>
            <a:r>
              <a:rPr lang="en-US" dirty="0"/>
              <a:t> Pilatus het </a:t>
            </a:r>
            <a:r>
              <a:rPr lang="en-US" dirty="0" err="1"/>
              <a:t>bloed</a:t>
            </a:r>
            <a:r>
              <a:rPr lang="en-US" dirty="0"/>
              <a:t> </a:t>
            </a:r>
            <a:r>
              <a:rPr lang="en-US" dirty="0" err="1"/>
              <a:t>vermengd</a:t>
            </a:r>
            <a:r>
              <a:rPr lang="en-US" dirty="0"/>
              <a:t> had met </a:t>
            </a:r>
            <a:r>
              <a:rPr lang="en-US" dirty="0" err="1"/>
              <a:t>hun</a:t>
            </a:r>
            <a:r>
              <a:rPr lang="en-US" dirty="0"/>
              <a:t> offers. </a:t>
            </a:r>
          </a:p>
          <a:p>
            <a:pPr marL="0" indent="0">
              <a:lnSpc>
                <a:spcPct val="150000"/>
              </a:lnSpc>
            </a:pPr>
            <a:r>
              <a:rPr lang="en-US" dirty="0" err="1"/>
              <a:t>Jezus</a:t>
            </a:r>
            <a:r>
              <a:rPr lang="en-US" dirty="0"/>
              <a:t> </a:t>
            </a:r>
            <a:r>
              <a:rPr lang="en-US" dirty="0" err="1"/>
              <a:t>zei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hen: ‘</a:t>
            </a:r>
            <a:r>
              <a:rPr lang="en-US" dirty="0" err="1"/>
              <a:t>Denken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die </a:t>
            </a:r>
            <a:r>
              <a:rPr lang="en-US" dirty="0" err="1"/>
              <a:t>Galileeërs</a:t>
            </a:r>
            <a:r>
              <a:rPr lang="en-US" dirty="0"/>
              <a:t> </a:t>
            </a:r>
            <a:r>
              <a:rPr lang="en-US" dirty="0" err="1"/>
              <a:t>grotere</a:t>
            </a:r>
            <a:r>
              <a:rPr lang="en-US" dirty="0"/>
              <a:t> </a:t>
            </a:r>
            <a:r>
              <a:rPr lang="en-US" dirty="0" err="1"/>
              <a:t>zondaars</a:t>
            </a:r>
            <a:r>
              <a:rPr lang="en-US" dirty="0"/>
              <a:t> </a:t>
            </a:r>
            <a:r>
              <a:rPr lang="en-US" dirty="0" err="1"/>
              <a:t>waren</a:t>
            </a:r>
            <a:r>
              <a:rPr lang="en-US" dirty="0"/>
              <a:t> dan alle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Galileeërs</a:t>
            </a:r>
            <a:r>
              <a:rPr lang="en-US" dirty="0"/>
              <a:t>, </a:t>
            </a:r>
            <a:r>
              <a:rPr lang="en-US" dirty="0" err="1"/>
              <a:t>omdat</a:t>
            </a:r>
            <a:r>
              <a:rPr lang="en-US" dirty="0"/>
              <a:t> ze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ondergaan</a:t>
            </a:r>
            <a:r>
              <a:rPr lang="en-US" dirty="0"/>
              <a:t> </a:t>
            </a:r>
            <a:r>
              <a:rPr lang="en-US" dirty="0" err="1"/>
              <a:t>hebben</a:t>
            </a:r>
            <a:r>
              <a:rPr lang="en-US" dirty="0"/>
              <a:t>? </a:t>
            </a:r>
            <a:r>
              <a:rPr lang="en-US" dirty="0" err="1"/>
              <a:t>Zeker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, </a:t>
            </a:r>
            <a:r>
              <a:rPr lang="en-US" dirty="0" err="1"/>
              <a:t>zeg</a:t>
            </a:r>
            <a:r>
              <a:rPr lang="en-US" dirty="0"/>
              <a:t> </a:t>
            </a:r>
            <a:r>
              <a:rPr lang="en-US" dirty="0" err="1"/>
              <a:t>Ik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, </a:t>
            </a:r>
            <a:endParaRPr lang="nl-NL" dirty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335360" y="115888"/>
            <a:ext cx="11261857" cy="633412"/>
          </a:xfrm>
        </p:spPr>
        <p:txBody>
          <a:bodyPr/>
          <a:lstStyle/>
          <a:p>
            <a:r>
              <a:rPr lang="nl-NL" sz="3600" b="1" dirty="0"/>
              <a:t>Lukas 13 vers 1 t/m 5</a:t>
            </a:r>
            <a:br>
              <a:rPr lang="nl-NL" sz="3600" dirty="0"/>
            </a:br>
            <a:endParaRPr lang="nl-NL" sz="3600" dirty="0"/>
          </a:p>
        </p:txBody>
      </p:sp>
      <p:pic>
        <p:nvPicPr>
          <p:cNvPr id="2" name="Picture 2" descr="NPO1 ZENDT VANAF DONDERDAG DRAMASERIE RAMPVLUCHT UIT OVER BIJLMERRAMP ...">
            <a:extLst>
              <a:ext uri="{FF2B5EF4-FFF2-40B4-BE49-F238E27FC236}">
                <a16:creationId xmlns:a16="http://schemas.microsoft.com/office/drawing/2014/main" id="{F6CF4F9D-D521-E1CD-4A83-3CC843D73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6" t="-2095" r="52593" b="2095"/>
          <a:stretch/>
        </p:blipFill>
        <p:spPr bwMode="auto">
          <a:xfrm>
            <a:off x="7789278" y="-171400"/>
            <a:ext cx="4457064" cy="714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71536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335361" y="838051"/>
            <a:ext cx="7344816" cy="5904061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endParaRPr lang="en-US" dirty="0"/>
          </a:p>
          <a:p>
            <a:pPr marL="0" indent="0">
              <a:lnSpc>
                <a:spcPct val="150000"/>
              </a:lnSpc>
            </a:pPr>
            <a:r>
              <a:rPr lang="en-US" dirty="0"/>
              <a:t>maar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tot </a:t>
            </a:r>
            <a:r>
              <a:rPr lang="en-US" dirty="0" err="1"/>
              <a:t>inkeer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, </a:t>
            </a:r>
            <a:r>
              <a:rPr lang="en-US" dirty="0" err="1"/>
              <a:t>zul</a:t>
            </a:r>
            <a:r>
              <a:rPr lang="en-US" dirty="0"/>
              <a:t> je </a:t>
            </a:r>
            <a:r>
              <a:rPr lang="en-US" dirty="0" err="1"/>
              <a:t>allemaal</a:t>
            </a:r>
            <a:r>
              <a:rPr lang="en-US" dirty="0"/>
              <a:t> op </a:t>
            </a:r>
            <a:r>
              <a:rPr lang="en-US" dirty="0" err="1"/>
              <a:t>dezelfde</a:t>
            </a:r>
            <a:r>
              <a:rPr lang="en-US" dirty="0"/>
              <a:t> </a:t>
            </a:r>
            <a:r>
              <a:rPr lang="en-US" dirty="0" err="1"/>
              <a:t>wijze</a:t>
            </a:r>
            <a:r>
              <a:rPr lang="en-US" dirty="0"/>
              <a:t> </a:t>
            </a:r>
            <a:r>
              <a:rPr lang="en-US" dirty="0" err="1"/>
              <a:t>omkomen</a:t>
            </a:r>
            <a:r>
              <a:rPr lang="en-US" dirty="0"/>
              <a:t>. </a:t>
            </a:r>
          </a:p>
          <a:p>
            <a:pPr marL="0" indent="0">
              <a:lnSpc>
                <a:spcPct val="150000"/>
              </a:lnSpc>
            </a:pPr>
            <a:r>
              <a:rPr lang="en-US" dirty="0"/>
              <a:t>Of die </a:t>
            </a:r>
            <a:r>
              <a:rPr lang="en-US" dirty="0" err="1"/>
              <a:t>achttien</a:t>
            </a:r>
            <a:r>
              <a:rPr lang="en-US" dirty="0"/>
              <a:t> die </a:t>
            </a:r>
            <a:r>
              <a:rPr lang="en-US" dirty="0" err="1"/>
              <a:t>stierven</a:t>
            </a:r>
            <a:r>
              <a:rPr lang="en-US" dirty="0"/>
              <a:t> </a:t>
            </a:r>
            <a:r>
              <a:rPr lang="en-US" dirty="0" err="1"/>
              <a:t>doordat</a:t>
            </a:r>
            <a:r>
              <a:rPr lang="en-US" dirty="0"/>
              <a:t> de </a:t>
            </a:r>
            <a:r>
              <a:rPr lang="en-US" dirty="0" err="1"/>
              <a:t>Siloamtoren</a:t>
            </a:r>
            <a:r>
              <a:rPr lang="en-US" dirty="0"/>
              <a:t> op hen </a:t>
            </a:r>
            <a:r>
              <a:rPr lang="en-US" dirty="0" err="1"/>
              <a:t>viel</a:t>
            </a:r>
            <a:r>
              <a:rPr lang="en-US" dirty="0"/>
              <a:t> – </a:t>
            </a:r>
            <a:r>
              <a:rPr lang="en-US" dirty="0" err="1"/>
              <a:t>denken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zij</a:t>
            </a:r>
            <a:r>
              <a:rPr lang="en-US" dirty="0"/>
              <a:t> </a:t>
            </a:r>
            <a:r>
              <a:rPr lang="en-US" dirty="0" err="1"/>
              <a:t>schuldiger</a:t>
            </a:r>
            <a:r>
              <a:rPr lang="en-US" dirty="0"/>
              <a:t> </a:t>
            </a:r>
            <a:r>
              <a:rPr lang="en-US" dirty="0" err="1"/>
              <a:t>waren</a:t>
            </a:r>
            <a:r>
              <a:rPr lang="en-US" dirty="0"/>
              <a:t> dan alle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die in </a:t>
            </a:r>
            <a:r>
              <a:rPr lang="en-US" dirty="0" err="1"/>
              <a:t>Jeruzalem</a:t>
            </a:r>
            <a:r>
              <a:rPr lang="en-US" dirty="0"/>
              <a:t> </a:t>
            </a:r>
            <a:r>
              <a:rPr lang="en-US" dirty="0" err="1"/>
              <a:t>wonen</a:t>
            </a:r>
            <a:r>
              <a:rPr lang="en-US" dirty="0"/>
              <a:t>? </a:t>
            </a:r>
            <a:r>
              <a:rPr lang="en-US" dirty="0" err="1"/>
              <a:t>Zeker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, </a:t>
            </a:r>
            <a:r>
              <a:rPr lang="en-US" dirty="0" err="1"/>
              <a:t>zeg</a:t>
            </a:r>
            <a:r>
              <a:rPr lang="en-US" dirty="0"/>
              <a:t> </a:t>
            </a:r>
            <a:r>
              <a:rPr lang="en-US" dirty="0" err="1"/>
              <a:t>Ik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, maar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tot </a:t>
            </a:r>
            <a:r>
              <a:rPr lang="en-US" dirty="0" err="1"/>
              <a:t>inkeer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, </a:t>
            </a:r>
            <a:r>
              <a:rPr lang="en-US" dirty="0" err="1"/>
              <a:t>zul</a:t>
            </a:r>
            <a:r>
              <a:rPr lang="en-US" dirty="0"/>
              <a:t> je </a:t>
            </a:r>
            <a:r>
              <a:rPr lang="en-US" dirty="0" err="1"/>
              <a:t>allemaal</a:t>
            </a:r>
            <a:r>
              <a:rPr lang="en-US" dirty="0"/>
              <a:t> net zo </a:t>
            </a:r>
            <a:r>
              <a:rPr lang="en-US" dirty="0" err="1"/>
              <a:t>sterven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zij</a:t>
            </a:r>
            <a:r>
              <a:rPr lang="en-US" dirty="0"/>
              <a:t>.’</a:t>
            </a:r>
            <a:r>
              <a:rPr lang="nl-NL" dirty="0"/>
              <a:t>					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335360" y="115888"/>
            <a:ext cx="11261857" cy="633412"/>
          </a:xfrm>
        </p:spPr>
        <p:txBody>
          <a:bodyPr/>
          <a:lstStyle/>
          <a:p>
            <a:r>
              <a:rPr lang="nl-NL" sz="3600" b="1" dirty="0"/>
              <a:t>Lukas 13 vers 1 t/m 5</a:t>
            </a:r>
            <a:br>
              <a:rPr lang="nl-NL" sz="3600" dirty="0"/>
            </a:br>
            <a:endParaRPr lang="nl-NL" sz="3600" dirty="0"/>
          </a:p>
        </p:txBody>
      </p:sp>
      <p:pic>
        <p:nvPicPr>
          <p:cNvPr id="2" name="Picture 2" descr="NPO1 ZENDT VANAF DONDERDAG DRAMASERIE RAMPVLUCHT UIT OVER BIJLMERRAMP ...">
            <a:extLst>
              <a:ext uri="{FF2B5EF4-FFF2-40B4-BE49-F238E27FC236}">
                <a16:creationId xmlns:a16="http://schemas.microsoft.com/office/drawing/2014/main" id="{128788E9-85CD-B68A-11BE-740D1691D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6" t="-2095" r="52593" b="2095"/>
          <a:stretch/>
        </p:blipFill>
        <p:spPr bwMode="auto">
          <a:xfrm>
            <a:off x="7789278" y="-171400"/>
            <a:ext cx="4457064" cy="714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85334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661</TotalTime>
  <Words>312</Words>
  <Application>Microsoft Office PowerPoint</Application>
  <PresentationFormat>Breedbeeld</PresentationFormat>
  <Paragraphs>45</Paragraphs>
  <Slides>7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Tahoma</vt:lpstr>
      <vt:lpstr>Berlin Sans FB</vt:lpstr>
      <vt:lpstr>Arial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Lukas 13 vers 1 t/m 5 </vt:lpstr>
      <vt:lpstr>Lukas 13 vers 1 t/m 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64</cp:revision>
  <dcterms:created xsi:type="dcterms:W3CDTF">2010-04-24T18:41:21Z</dcterms:created>
  <dcterms:modified xsi:type="dcterms:W3CDTF">2022-10-02T11:54:20Z</dcterms:modified>
</cp:coreProperties>
</file>