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58" r:id="rId3"/>
  </p:sldIdLst>
  <p:sldSz cx="12192000" cy="6858000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D8009"/>
    <a:srgbClr val="000000"/>
    <a:srgbClr val="00CC00"/>
    <a:srgbClr val="0000FF"/>
    <a:srgbClr val="FF0000"/>
    <a:srgbClr val="E84828"/>
    <a:srgbClr val="EE4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5" d="100"/>
          <a:sy n="75" d="100"/>
        </p:scale>
        <p:origin x="768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60" y="0"/>
            <a:ext cx="11475640" cy="6885384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191344" y="188640"/>
            <a:ext cx="9144000" cy="63341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nl-NL" sz="3600" u="none" dirty="0"/>
              <a:t>Een geloofsgesprek </a:t>
            </a:r>
            <a:br>
              <a:rPr lang="nl-NL" sz="3600" u="none" dirty="0"/>
            </a:br>
            <a:r>
              <a:rPr lang="nl-NL" sz="3600" u="none" dirty="0"/>
              <a:t>aan de keukentafel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1098</TotalTime>
  <Words>7</Words>
  <Application>Microsoft Office PowerPoint</Application>
  <PresentationFormat>Breedbeeld</PresentationFormat>
  <Paragraphs>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Een geloofsgesprek  aan de keukentafel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82</cp:revision>
  <dcterms:created xsi:type="dcterms:W3CDTF">2010-04-24T18:41:21Z</dcterms:created>
  <dcterms:modified xsi:type="dcterms:W3CDTF">2022-11-29T13:37:25Z</dcterms:modified>
</cp:coreProperties>
</file>