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24"/>
  </p:notesMasterIdLst>
  <p:handoutMasterIdLst>
    <p:handoutMasterId r:id="rId25"/>
  </p:handoutMasterIdLst>
  <p:sldIdLst>
    <p:sldId id="652" r:id="rId3"/>
    <p:sldId id="671" r:id="rId4"/>
    <p:sldId id="653" r:id="rId5"/>
    <p:sldId id="654" r:id="rId6"/>
    <p:sldId id="655" r:id="rId7"/>
    <p:sldId id="668" r:id="rId8"/>
    <p:sldId id="656" r:id="rId9"/>
    <p:sldId id="672" r:id="rId10"/>
    <p:sldId id="660" r:id="rId11"/>
    <p:sldId id="677" r:id="rId12"/>
    <p:sldId id="661" r:id="rId13"/>
    <p:sldId id="673" r:id="rId14"/>
    <p:sldId id="662" r:id="rId15"/>
    <p:sldId id="663" r:id="rId16"/>
    <p:sldId id="664" r:id="rId17"/>
    <p:sldId id="665" r:id="rId18"/>
    <p:sldId id="674" r:id="rId19"/>
    <p:sldId id="666" r:id="rId20"/>
    <p:sldId id="675" r:id="rId21"/>
    <p:sldId id="667" r:id="rId22"/>
    <p:sldId id="676" r:id="rId23"/>
  </p:sldIdLst>
  <p:sldSz cx="12192000" cy="6858000"/>
  <p:notesSz cx="6858000" cy="9144000"/>
  <p:embeddedFontLst>
    <p:embeddedFont>
      <p:font typeface="Berlin Sans FB" panose="020E0602020502020306" pitchFamily="34" charset="0"/>
      <p:regular r:id="rId26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Tahoma" panose="020B0604030504040204" pitchFamily="34" charset="0"/>
      <p:regular r:id="rId32"/>
      <p:bold r:id="rId33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4" end="4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0" autoAdjust="0"/>
    <p:restoredTop sz="94660" autoAdjust="0"/>
  </p:normalViewPr>
  <p:slideViewPr>
    <p:cSldViewPr>
      <p:cViewPr varScale="1">
        <p:scale>
          <a:sx n="75" d="100"/>
          <a:sy n="75" d="100"/>
        </p:scale>
        <p:origin x="768" y="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A52A770-EDF3-4BC5-B2A7-33FD59AE10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6412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AE427C2-D870-4094-A301-96C5CE30770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1634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B3474BB-963E-4768-84B5-58085153F8DD}" type="slidenum">
              <a:rPr lang="en-US" altLang="nl-NL" smtClean="0"/>
              <a:pPr eaLnBrk="1" hangingPunct="1"/>
              <a:t>1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755D24E-75C6-4FF8-98BA-C1336EEE7D16}" type="slidenum">
              <a:rPr lang="en-US" altLang="nl-NL" smtClean="0"/>
              <a:pPr eaLnBrk="1" hangingPunct="1"/>
              <a:t>2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69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/>
          </a:p>
        </p:txBody>
      </p:sp>
      <p:sp>
        <p:nvSpPr>
          <p:cNvPr id="2970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164905E-D5FE-4F9C-A00E-4FA1646B6011}" type="slidenum">
              <a:rPr lang="en-US" altLang="nl-NL" smtClean="0"/>
              <a:pPr eaLnBrk="1" hangingPunct="1"/>
              <a:t>3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69CA22E-8A79-4113-ACCA-2A8E5F736999}" type="slidenum">
              <a:rPr lang="en-US" altLang="nl-NL" smtClean="0"/>
              <a:pPr eaLnBrk="1" hangingPunct="1"/>
              <a:t>4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1DBFC52-E437-4049-B955-4582E6A5ACCF}" type="slidenum">
              <a:rPr lang="en-US" altLang="nl-NL" smtClean="0"/>
              <a:pPr eaLnBrk="1" hangingPunct="1"/>
              <a:t>5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C8565F9-E6C6-4919-B1D4-B8944B44814A}" type="slidenum">
              <a:rPr lang="en-US" altLang="nl-NL" smtClean="0"/>
              <a:pPr eaLnBrk="1" hangingPunct="1"/>
              <a:t>6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492685D-E408-455D-AC4A-E495CAD27460}" type="slidenum">
              <a:rPr lang="en-US" altLang="nl-NL" smtClean="0"/>
              <a:pPr eaLnBrk="1" hangingPunct="1"/>
              <a:t>7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40E5CF3-1078-4DD2-849C-5707898E3CC0}" type="slidenum">
              <a:rPr lang="en-US" altLang="nl-NL" smtClean="0"/>
              <a:pPr eaLnBrk="1" hangingPunct="1"/>
              <a:t>8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C0E353A-951E-4402-B1BC-962FFA214004}" type="slidenum">
              <a:rPr lang="en-US" altLang="nl-NL" smtClean="0"/>
              <a:pPr eaLnBrk="1" hangingPunct="1"/>
              <a:t>9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69CA22E-8A79-4113-ACCA-2A8E5F736999}" type="slidenum">
              <a:rPr lang="en-US" altLang="nl-NL" smtClean="0"/>
              <a:pPr eaLnBrk="1" hangingPunct="1"/>
              <a:t>10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68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/>
          </a:p>
        </p:txBody>
      </p:sp>
      <p:sp>
        <p:nvSpPr>
          <p:cNvPr id="368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635B5-8605-4A6C-B4BB-79D96F696BCF}" type="slidenum">
              <a:rPr lang="en-US" altLang="nl-NL" smtClean="0"/>
              <a:pPr eaLnBrk="1" hangingPunct="1"/>
              <a:t>11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/>
          </a:p>
        </p:txBody>
      </p:sp>
      <p:sp>
        <p:nvSpPr>
          <p:cNvPr id="378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BECAD96-F8E5-49AF-BF95-DB06CBB45707}" type="slidenum">
              <a:rPr lang="en-US" altLang="nl-NL" smtClean="0"/>
              <a:pPr eaLnBrk="1" hangingPunct="1"/>
              <a:t>12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79DE4FF-9AD0-4C64-BFC1-890D5EB0E571}" type="slidenum">
              <a:rPr lang="en-US" altLang="nl-NL" smtClean="0"/>
              <a:pPr eaLnBrk="1" hangingPunct="1"/>
              <a:t>13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327B57D-E2B5-4C6D-93B4-EA2330F4D317}" type="slidenum">
              <a:rPr lang="en-US" altLang="nl-NL" smtClean="0"/>
              <a:pPr eaLnBrk="1" hangingPunct="1"/>
              <a:t>14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F685D91-E692-4E72-8846-3C5516027521}" type="slidenum">
              <a:rPr lang="en-US" altLang="nl-NL" smtClean="0"/>
              <a:pPr eaLnBrk="1" hangingPunct="1"/>
              <a:t>15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C0AB7B8-CE70-4342-B22F-C8D4E299E343}" type="slidenum">
              <a:rPr lang="en-US" altLang="nl-NL" smtClean="0"/>
              <a:pPr eaLnBrk="1" hangingPunct="1"/>
              <a:t>16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075CD5-9C33-4369-AE1B-283AC45F2CF4}" type="slidenum">
              <a:rPr lang="en-US" altLang="nl-NL" smtClean="0"/>
              <a:pPr eaLnBrk="1" hangingPunct="1"/>
              <a:t>17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403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/>
          </a:p>
        </p:txBody>
      </p:sp>
      <p:sp>
        <p:nvSpPr>
          <p:cNvPr id="4403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E9FE2F3-1E9F-4D0E-83DC-946019D23097}" type="slidenum">
              <a:rPr lang="en-US" altLang="nl-NL" smtClean="0"/>
              <a:pPr eaLnBrk="1" hangingPunct="1"/>
              <a:t>18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505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/>
          </a:p>
        </p:txBody>
      </p:sp>
      <p:sp>
        <p:nvSpPr>
          <p:cNvPr id="4506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F5BA240-7D1A-439C-A35D-CF16C57B9B84}" type="slidenum">
              <a:rPr lang="nl-NL" altLang="nl-NL" smtClean="0"/>
              <a:pPr eaLnBrk="1" hangingPunct="1"/>
              <a:t>19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576AD25-0CA9-4879-9341-EC0CCD8F7BF5}" type="slidenum">
              <a:rPr lang="en-US" altLang="nl-NL" smtClean="0"/>
              <a:pPr eaLnBrk="1" hangingPunct="1"/>
              <a:t>20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710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/>
          </a:p>
        </p:txBody>
      </p:sp>
      <p:sp>
        <p:nvSpPr>
          <p:cNvPr id="4710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B8CB06-54F4-4817-B9C3-A455D0D7D683}" type="slidenum">
              <a:rPr lang="nl-NL" altLang="nl-NL" smtClean="0"/>
              <a:pPr eaLnBrk="1" hangingPunct="1"/>
              <a:t>21</a:t>
            </a:fld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F09CD-9974-40AC-8CAE-ABF0D58C865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704471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82FA2-A80E-4376-920C-006192EC013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956157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9FC50-4832-4883-8B72-91529211C5A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014201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A6286-4563-46DF-BFEC-72C1DC22E30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556455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81848-33D3-4D07-9CD7-7D422B81D4F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664119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17D51-24BD-4D7C-B5CC-80B2F42F2B6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416281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E7E9E-65F7-4394-B80C-648CC22C7FD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243690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AC6C4-7450-41DB-9586-0347821D6E3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708675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A68AC-2DDC-45F7-B9FF-5C427473220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775483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BFCC3-58B2-4BFF-8FEB-EBBCC681E98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099203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47B92-44E0-4620-869F-18BEC673575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494535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C1F3C-5D35-44E6-A0C3-A6680837499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676936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92B20-3177-4F05-991B-79F5E2C6CD9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511718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787E2-8CB1-4A7B-81A0-A7E2AAFFEE9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456415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37B69-EE6D-42FD-AE9E-CF425F3C0A9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936618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4BBEF-67C5-4015-B577-C9A8802C6B1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140911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5BBDC-6EE8-4218-83F7-3404F8F2F8C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37258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C33E9-B520-411F-A0DA-9ED7E5FE38D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42819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03C3A-E92E-475D-8213-E6895D0956E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7421333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3D708-4352-42CF-BCA9-83AA1625415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12255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DA787-10E7-49C1-AAFC-E396D905BEF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188709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ADD96-6652-44A0-A03A-AB357C993D9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6788413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2761E-243F-409C-A2C6-CBEB8A76785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707916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BFBC43-4CE0-4ADC-845D-2CD9EDB512C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28" r:id="rId2"/>
    <p:sldLayoutId id="2147484129" r:id="rId3"/>
    <p:sldLayoutId id="2147484130" r:id="rId4"/>
    <p:sldLayoutId id="2147484131" r:id="rId5"/>
    <p:sldLayoutId id="2147484132" r:id="rId6"/>
    <p:sldLayoutId id="2147484133" r:id="rId7"/>
    <p:sldLayoutId id="2147484134" r:id="rId8"/>
    <p:sldLayoutId id="2147484135" r:id="rId9"/>
    <p:sldLayoutId id="2147484136" r:id="rId10"/>
    <p:sldLayoutId id="2147484137" r:id="rId11"/>
    <p:sldLayoutId id="2147484138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438616-C3E1-44D3-8682-C67DEEC1D56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auto">
          <a:xfrm>
            <a:off x="2095501" y="1143000"/>
            <a:ext cx="80676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l-NL" altLang="nl-NL" sz="3200" b="1"/>
              <a:t>“Here God, geef dat wij door de moeder des Heren, de maagd Maria, de vreugde van het eeuwige leven verwerven.”</a:t>
            </a:r>
          </a:p>
          <a:p>
            <a:pPr eaLnBrk="1" hangingPunct="1"/>
            <a:r>
              <a:rPr lang="nl-NL" altLang="nl-NL" sz="2400" b="1"/>
              <a:t>(gebed in de RK-kerk)</a:t>
            </a:r>
            <a:endParaRPr lang="nl-NL" altLang="nl-NL" sz="2400">
              <a:latin typeface="Calibri" pitchFamily="34" charset="0"/>
            </a:endParaRPr>
          </a:p>
        </p:txBody>
      </p:sp>
      <p:pic>
        <p:nvPicPr>
          <p:cNvPr id="2" name="Tijdelijke aanduiding voor inhoud 2">
            <a:extLst>
              <a:ext uri="{FF2B5EF4-FFF2-40B4-BE49-F238E27FC236}">
                <a16:creationId xmlns:a16="http://schemas.microsoft.com/office/drawing/2014/main" id="{AD9A3FEC-3DBD-31D9-9F6C-39CFA8B42B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2" y="2708920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>
            <a:spLocks noChangeArrowheads="1"/>
          </p:cNvSpPr>
          <p:nvPr/>
        </p:nvSpPr>
        <p:spPr bwMode="auto">
          <a:xfrm>
            <a:off x="2166938" y="3657600"/>
            <a:ext cx="81343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l-NL" altLang="nl-NL" sz="3200" b="1"/>
              <a:t>Jozef en Maria – twee jongelui die van elkaar houden.  En dan gaat er wel eens wat mis: er komt een kindje…</a:t>
            </a:r>
            <a:br>
              <a:rPr lang="nl-NL" altLang="nl-NL" sz="2800" b="1"/>
            </a:br>
            <a:r>
              <a:rPr lang="nl-NL" altLang="nl-NL" sz="2400" b="1"/>
              <a:t>(moderne kinderbijbel)</a:t>
            </a:r>
            <a:br>
              <a:rPr lang="nl-NL" altLang="nl-NL" b="1"/>
            </a:br>
            <a:endParaRPr lang="nl-NL" altLang="nl-NL" b="1"/>
          </a:p>
        </p:txBody>
      </p:sp>
      <p:sp>
        <p:nvSpPr>
          <p:cNvPr id="7" name="Rechthoek 6"/>
          <p:cNvSpPr>
            <a:spLocks noChangeArrowheads="1"/>
          </p:cNvSpPr>
          <p:nvPr/>
        </p:nvSpPr>
        <p:spPr bwMode="auto">
          <a:xfrm>
            <a:off x="2095501" y="1143000"/>
            <a:ext cx="80676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l-NL" altLang="nl-NL" sz="3200" b="1"/>
              <a:t>“Here God, geef dat wij door de moeder des Heren, de maagd Maria, de vreugde van het eeuwige leven verwerven.”</a:t>
            </a:r>
          </a:p>
          <a:p>
            <a:pPr eaLnBrk="1" hangingPunct="1"/>
            <a:r>
              <a:rPr lang="nl-NL" altLang="nl-NL" sz="2400" b="1"/>
              <a:t>(gebed in de RK-kerk)</a:t>
            </a:r>
            <a:endParaRPr lang="nl-NL" altLang="nl-NL" sz="2400"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>
            <a:spLocks noChangeArrowheads="1"/>
          </p:cNvSpPr>
          <p:nvPr/>
        </p:nvSpPr>
        <p:spPr bwMode="auto">
          <a:xfrm>
            <a:off x="1847850" y="908050"/>
            <a:ext cx="8205788" cy="501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l-NL" altLang="nl-NL" sz="3200" b="1"/>
              <a:t>Hoe omschrijft de Bijbel Maria?</a:t>
            </a:r>
          </a:p>
          <a:p>
            <a:pPr eaLnBrk="1" hangingPunct="1"/>
            <a:endParaRPr lang="nl-NL" altLang="nl-NL" sz="3200" b="1"/>
          </a:p>
          <a:p>
            <a:pPr eaLnBrk="1" hangingPunct="1"/>
            <a:br>
              <a:rPr lang="nl-NL" altLang="nl-NL" sz="3200" b="1"/>
            </a:br>
            <a:r>
              <a:rPr lang="nl-NL" altLang="nl-NL" sz="3200" b="1"/>
              <a:t>Gabriël 	– 'begenadigd’</a:t>
            </a:r>
          </a:p>
          <a:p>
            <a:pPr eaLnBrk="1" hangingPunct="1"/>
            <a:br>
              <a:rPr lang="nl-NL" altLang="nl-NL" sz="3200" b="1"/>
            </a:br>
            <a:r>
              <a:rPr lang="nl-NL" altLang="nl-NL" sz="3200" b="1"/>
              <a:t>Elisabet 	– ‘de meest gezegende </a:t>
            </a:r>
          </a:p>
          <a:p>
            <a:pPr eaLnBrk="1" hangingPunct="1"/>
            <a:r>
              <a:rPr lang="nl-NL" altLang="nl-NL" sz="3200" b="1"/>
              <a:t>		     van alle vrouwen‘</a:t>
            </a:r>
          </a:p>
          <a:p>
            <a:pPr eaLnBrk="1" hangingPunct="1"/>
            <a:br>
              <a:rPr lang="nl-NL" altLang="nl-NL" sz="3200" b="1"/>
            </a:br>
            <a:r>
              <a:rPr lang="nl-NL" altLang="nl-NL" sz="3200" b="1"/>
              <a:t>Maria zelf  – ‘iedereen zal mij </a:t>
            </a:r>
          </a:p>
          <a:p>
            <a:pPr eaLnBrk="1" hangingPunct="1"/>
            <a:r>
              <a:rPr lang="nl-NL" altLang="nl-NL" sz="3200" b="1"/>
              <a:t>		     gelukkig prijzen’</a:t>
            </a:r>
            <a:endParaRPr lang="nl-NL" altLang="nl-NL" sz="3200">
              <a:latin typeface="Calibri" pitchFamily="34" charset="0"/>
            </a:endParaRPr>
          </a:p>
        </p:txBody>
      </p:sp>
      <p:pic>
        <p:nvPicPr>
          <p:cNvPr id="2" name="Tijdelijke aanduiding voor inhoud 2">
            <a:extLst>
              <a:ext uri="{FF2B5EF4-FFF2-40B4-BE49-F238E27FC236}">
                <a16:creationId xmlns:a16="http://schemas.microsoft.com/office/drawing/2014/main" id="{4CBD8B40-5166-EB85-6C1E-4920CDEDEF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2" y="2708920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>
            <a:spLocks noChangeArrowheads="1"/>
          </p:cNvSpPr>
          <p:nvPr/>
        </p:nvSpPr>
        <p:spPr bwMode="auto">
          <a:xfrm>
            <a:off x="2063751" y="642938"/>
            <a:ext cx="7993063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3200" b="1" u="sng" dirty="0"/>
              <a:t>Thema</a:t>
            </a:r>
            <a:r>
              <a:rPr lang="nl-NL" sz="3200" b="1" dirty="0"/>
              <a:t>: </a:t>
            </a:r>
          </a:p>
          <a:p>
            <a:pPr>
              <a:defRPr/>
            </a:pPr>
            <a:endParaRPr lang="nl-NL" sz="3200" b="1" dirty="0"/>
          </a:p>
          <a:p>
            <a:pPr>
              <a:defRPr/>
            </a:pPr>
            <a:r>
              <a:rPr lang="nl-NL" sz="3600" b="1" i="1" dirty="0"/>
              <a:t>Maria is de meest gezegende vrouw onder alle gelovigen </a:t>
            </a:r>
            <a:br>
              <a:rPr lang="nl-NL" sz="3600" b="1" dirty="0"/>
            </a:br>
            <a:endParaRPr lang="nl-NL" sz="3600" b="1" dirty="0"/>
          </a:p>
          <a:p>
            <a:pPr>
              <a:defRPr/>
            </a:pPr>
            <a:r>
              <a:rPr lang="nl-NL" sz="3600" u="sng" dirty="0"/>
              <a:t>1)  Ze is de moeder van Heer</a:t>
            </a:r>
          </a:p>
          <a:p>
            <a:pPr>
              <a:defRPr/>
            </a:pPr>
            <a:endParaRPr lang="nl-NL" sz="3600" dirty="0"/>
          </a:p>
          <a:p>
            <a:r>
              <a:rPr lang="nl-NL" sz="3600" dirty="0"/>
              <a:t>2)  Ze is groot in haar geloof</a:t>
            </a:r>
          </a:p>
          <a:p>
            <a:pPr lvl="4">
              <a:defRPr/>
            </a:pPr>
            <a:br>
              <a:rPr lang="nl-NL" sz="3600" b="1" dirty="0"/>
            </a:br>
            <a:endParaRPr lang="nl-NL" sz="3600" dirty="0">
              <a:latin typeface="Calibri" pitchFamily="34" charset="0"/>
            </a:endParaRPr>
          </a:p>
        </p:txBody>
      </p:sp>
      <p:pic>
        <p:nvPicPr>
          <p:cNvPr id="2" name="Tijdelijke aanduiding voor inhoud 2">
            <a:extLst>
              <a:ext uri="{FF2B5EF4-FFF2-40B4-BE49-F238E27FC236}">
                <a16:creationId xmlns:a16="http://schemas.microsoft.com/office/drawing/2014/main" id="{20E0E372-C6BD-D035-77B3-8B5EC62DFB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2" y="2708920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 idx="4294967295"/>
          </p:nvPr>
        </p:nvSpPr>
        <p:spPr>
          <a:xfrm>
            <a:off x="2095473" y="928670"/>
            <a:ext cx="8061325" cy="5072098"/>
          </a:xfrm>
          <a:ln algn="ctr">
            <a:miter lim="800000"/>
            <a:headEnd/>
            <a:tailEnd/>
          </a:ln>
        </p:spPr>
        <p:txBody>
          <a:bodyPr anchor="b">
            <a:no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endParaRPr lang="nl-NL" sz="2200" b="1" kern="1200" dirty="0">
              <a:ln w="6350">
                <a:solidFill>
                  <a:schemeClr val="accent1">
                    <a:shade val="43000"/>
                  </a:schemeClr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hthoek 2"/>
          <p:cNvSpPr>
            <a:spLocks noChangeArrowheads="1"/>
          </p:cNvSpPr>
          <p:nvPr/>
        </p:nvSpPr>
        <p:spPr bwMode="auto">
          <a:xfrm>
            <a:off x="2309814" y="990600"/>
            <a:ext cx="7648575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l-NL" altLang="nl-NL" sz="3200" b="1" dirty="0"/>
              <a:t>Johannes de Doper maakt </a:t>
            </a:r>
          </a:p>
          <a:p>
            <a:pPr eaLnBrk="1" hangingPunct="1"/>
            <a:endParaRPr lang="nl-NL" altLang="nl-NL" sz="3200" b="1" dirty="0"/>
          </a:p>
          <a:p>
            <a:pPr eaLnBrk="1" hangingPunct="1"/>
            <a:r>
              <a:rPr lang="nl-NL" altLang="nl-NL" sz="3200" b="1" dirty="0"/>
              <a:t>in de buik van zijn moeder </a:t>
            </a:r>
          </a:p>
          <a:p>
            <a:pPr eaLnBrk="1" hangingPunct="1"/>
            <a:endParaRPr lang="nl-NL" altLang="nl-NL" sz="2800" b="1" dirty="0"/>
          </a:p>
          <a:p>
            <a:pPr eaLnBrk="1" hangingPunct="1"/>
            <a:r>
              <a:rPr lang="nl-NL" altLang="nl-NL" sz="4000" b="1" i="1" dirty="0"/>
              <a:t>een dansje van blijdschap</a:t>
            </a:r>
            <a:r>
              <a:rPr lang="nl-NL" altLang="nl-NL" sz="4000" b="1" dirty="0"/>
              <a:t>!</a:t>
            </a:r>
            <a:endParaRPr lang="nl-NL" altLang="nl-NL" sz="4000" dirty="0">
              <a:latin typeface="Calibri" pitchFamily="34" charset="0"/>
            </a:endParaRPr>
          </a:p>
        </p:txBody>
      </p:sp>
      <p:pic>
        <p:nvPicPr>
          <p:cNvPr id="4" name="Tijdelijke aanduiding voor inhoud 2">
            <a:extLst>
              <a:ext uri="{FF2B5EF4-FFF2-40B4-BE49-F238E27FC236}">
                <a16:creationId xmlns:a16="http://schemas.microsoft.com/office/drawing/2014/main" id="{49D97683-7201-AAFB-D953-56EAD35F2C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2" y="2708920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 idx="4294967295"/>
          </p:nvPr>
        </p:nvSpPr>
        <p:spPr>
          <a:xfrm>
            <a:off x="2135561" y="980728"/>
            <a:ext cx="8061325" cy="5072098"/>
          </a:xfrm>
          <a:ln algn="ctr">
            <a:miter lim="800000"/>
            <a:headEnd/>
            <a:tailEnd/>
          </a:ln>
        </p:spPr>
        <p:txBody>
          <a:bodyPr anchor="b">
            <a:no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endParaRPr lang="nl-NL" sz="2200" b="1" kern="1200" dirty="0">
              <a:ln w="6350">
                <a:solidFill>
                  <a:schemeClr val="accent1">
                    <a:shade val="43000"/>
                  </a:schemeClr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hthoek 2"/>
          <p:cNvSpPr>
            <a:spLocks noChangeArrowheads="1"/>
          </p:cNvSpPr>
          <p:nvPr/>
        </p:nvSpPr>
        <p:spPr bwMode="auto">
          <a:xfrm>
            <a:off x="1919289" y="549275"/>
            <a:ext cx="8353425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l-NL" altLang="nl-NL" sz="3200" b="1"/>
              <a:t>Wees niet bang, Zacharias, want je gebed is verhoord: je vrouw Elisabet zal je een zoon baren krijgen en je moet hem Johan-nes noemen. Vreugde en blijdschap zullen je ten deel vallen.  			</a:t>
            </a:r>
            <a:r>
              <a:rPr lang="nl-NL" altLang="nl-NL" sz="2400" b="1"/>
              <a:t>Lukas 1:13-14a</a:t>
            </a:r>
          </a:p>
          <a:p>
            <a:pPr eaLnBrk="1" hangingPunct="1"/>
            <a:endParaRPr lang="nl-NL" altLang="nl-NL" sz="2400" b="1"/>
          </a:p>
          <a:p>
            <a:pPr eaLnBrk="1" hangingPunct="1"/>
            <a:endParaRPr lang="nl-NL" altLang="nl-NL" sz="2400" b="1"/>
          </a:p>
          <a:p>
            <a:pPr eaLnBrk="1" hangingPunct="1"/>
            <a:endParaRPr lang="nl-NL" altLang="nl-NL" sz="2400" b="1"/>
          </a:p>
          <a:p>
            <a:pPr eaLnBrk="1" hangingPunct="1"/>
            <a:r>
              <a:rPr lang="nl-NL" altLang="nl-NL" sz="3200" b="1"/>
              <a:t>Jullie zoon, Johannes, zal groot zijn in de ogen van de Heer. Hij zal vervuld worden met de Heilige Geest terwijl hij nog in de schoot van zijn moeder is. 	</a:t>
            </a:r>
            <a:r>
              <a:rPr lang="nl-NL" altLang="nl-NL" sz="2400" b="1"/>
              <a:t>Lukas 1:15</a:t>
            </a:r>
            <a:endParaRPr lang="nl-NL" altLang="nl-NL" sz="3200"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 idx="4294967295"/>
          </p:nvPr>
        </p:nvSpPr>
        <p:spPr>
          <a:xfrm>
            <a:off x="2095473" y="2285992"/>
            <a:ext cx="8061325" cy="3714776"/>
          </a:xfrm>
          <a:ln algn="ctr">
            <a:miter lim="800000"/>
            <a:headEnd/>
            <a:tailEnd/>
          </a:ln>
        </p:spPr>
        <p:txBody>
          <a:bodyPr anchor="b">
            <a:no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br>
              <a:rPr lang="nl-NL" sz="2200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Arial" pitchFamily="34" charset="0"/>
                <a:cs typeface="Arial" pitchFamily="34" charset="0"/>
              </a:rPr>
            </a:br>
            <a:endParaRPr lang="nl-NL" sz="2200" b="1" kern="1200" dirty="0">
              <a:ln w="6350">
                <a:solidFill>
                  <a:schemeClr val="accent1">
                    <a:shade val="43000"/>
                  </a:schemeClr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hthoek 3"/>
          <p:cNvSpPr>
            <a:spLocks noChangeArrowheads="1"/>
          </p:cNvSpPr>
          <p:nvPr/>
        </p:nvSpPr>
        <p:spPr bwMode="auto">
          <a:xfrm>
            <a:off x="1774826" y="1052514"/>
            <a:ext cx="8569325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nl-NL" altLang="nl-NL" sz="3600"/>
              <a:t>Elisabet is vooral met één ding blij:</a:t>
            </a:r>
            <a:br>
              <a:rPr lang="nl-NL" altLang="nl-NL" sz="3600"/>
            </a:br>
            <a:r>
              <a:rPr lang="nl-NL" altLang="nl-NL" sz="3600"/>
              <a:t>Het kindje van Maria is ook </a:t>
            </a:r>
            <a:r>
              <a:rPr lang="nl-NL" altLang="nl-NL" sz="3600" i="1"/>
              <a:t>haar Heer </a:t>
            </a:r>
            <a:r>
              <a:rPr lang="nl-NL" altLang="nl-NL" sz="3600"/>
              <a:t>!</a:t>
            </a:r>
          </a:p>
          <a:p>
            <a:pPr eaLnBrk="1" hangingPunct="1"/>
            <a:endParaRPr lang="nl-NL" altLang="nl-NL" sz="3200" b="1"/>
          </a:p>
          <a:p>
            <a:pPr eaLnBrk="1" hangingPunct="1"/>
            <a:br>
              <a:rPr lang="nl-NL" altLang="nl-NL" sz="3200" b="1"/>
            </a:br>
            <a:endParaRPr lang="nl-NL" altLang="nl-NL" sz="3600"/>
          </a:p>
        </p:txBody>
      </p:sp>
      <p:pic>
        <p:nvPicPr>
          <p:cNvPr id="3" name="Tijdelijke aanduiding voor inhoud 2">
            <a:extLst>
              <a:ext uri="{FF2B5EF4-FFF2-40B4-BE49-F238E27FC236}">
                <a16:creationId xmlns:a16="http://schemas.microsoft.com/office/drawing/2014/main" id="{B117319B-40DF-E249-8DC7-B237B691ED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4223792" y="2698760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>
            <a:spLocks noChangeArrowheads="1"/>
          </p:cNvSpPr>
          <p:nvPr/>
        </p:nvSpPr>
        <p:spPr bwMode="auto">
          <a:xfrm>
            <a:off x="1055440" y="1052514"/>
            <a:ext cx="10297144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nl-NL" sz="4000" b="1" cap="small" dirty="0"/>
              <a:t>Zie jij Jezus ook als  </a:t>
            </a:r>
            <a:r>
              <a:rPr lang="nl-NL" sz="4000" b="1" i="1" cap="small" dirty="0"/>
              <a:t>jouw</a:t>
            </a:r>
            <a:r>
              <a:rPr lang="nl-NL" sz="4000" b="1" cap="small" dirty="0"/>
              <a:t>  Heer?</a:t>
            </a:r>
          </a:p>
          <a:p>
            <a:pPr>
              <a:defRPr/>
            </a:pPr>
            <a:endParaRPr lang="nl-NL" sz="3600" dirty="0"/>
          </a:p>
        </p:txBody>
      </p:sp>
      <p:pic>
        <p:nvPicPr>
          <p:cNvPr id="2" name="Tijdelijke aanduiding voor inhoud 2">
            <a:extLst>
              <a:ext uri="{FF2B5EF4-FFF2-40B4-BE49-F238E27FC236}">
                <a16:creationId xmlns:a16="http://schemas.microsoft.com/office/drawing/2014/main" id="{304099CF-57CE-C3DB-6027-6A34AD6EB9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4223792" y="2698760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>
            <a:spLocks noChangeArrowheads="1"/>
          </p:cNvSpPr>
          <p:nvPr/>
        </p:nvSpPr>
        <p:spPr bwMode="auto">
          <a:xfrm>
            <a:off x="2452689" y="857250"/>
            <a:ext cx="6929437" cy="518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nl-NL" altLang="nl-NL" sz="3200" b="1" dirty="0" err="1"/>
              <a:t>Gabriël</a:t>
            </a:r>
            <a:r>
              <a:rPr lang="nl-NL" altLang="nl-NL" sz="3200" b="1" dirty="0"/>
              <a:t> vertelt Maria in </a:t>
            </a:r>
            <a:r>
              <a:rPr lang="nl-NL" altLang="nl-NL" sz="3200" b="1" dirty="0" err="1"/>
              <a:t>Nazaret</a:t>
            </a:r>
            <a:r>
              <a:rPr lang="nl-NL" altLang="nl-NL" sz="3200" b="1" dirty="0"/>
              <a:t> </a:t>
            </a:r>
          </a:p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dat ze </a:t>
            </a:r>
            <a:r>
              <a:rPr lang="nl-NL" altLang="nl-NL" sz="3200" b="1" i="1" dirty="0"/>
              <a:t>binnenkort</a:t>
            </a:r>
            <a:r>
              <a:rPr lang="nl-NL" altLang="nl-NL" sz="3200" b="1" dirty="0"/>
              <a:t> de moeder van Gods Zoon zal </a:t>
            </a:r>
            <a:r>
              <a:rPr lang="nl-NL" altLang="nl-NL" sz="3200" b="1" i="1" dirty="0"/>
              <a:t>worden</a:t>
            </a:r>
            <a:r>
              <a:rPr lang="nl-NL" altLang="nl-NL" sz="3200" b="1" dirty="0"/>
              <a:t>.</a:t>
            </a:r>
          </a:p>
          <a:p>
            <a:pPr eaLnBrk="1" hangingPunct="1">
              <a:lnSpc>
                <a:spcPct val="150000"/>
              </a:lnSpc>
            </a:pPr>
            <a:endParaRPr lang="nl-NL" altLang="nl-NL" sz="3200" b="1" dirty="0"/>
          </a:p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Elisabeth vertelt Maria in Judea dat ze </a:t>
            </a:r>
            <a:r>
              <a:rPr lang="nl-NL" altLang="nl-NL" sz="3200" b="1" i="1" dirty="0"/>
              <a:t>op dit moment </a:t>
            </a:r>
            <a:r>
              <a:rPr lang="nl-NL" altLang="nl-NL" sz="3200" b="1" dirty="0"/>
              <a:t>moeder </a:t>
            </a:r>
          </a:p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van Gods Zoon </a:t>
            </a:r>
            <a:r>
              <a:rPr lang="nl-NL" altLang="nl-NL" sz="3200" b="1" i="1" dirty="0"/>
              <a:t>is</a:t>
            </a:r>
            <a:r>
              <a:rPr lang="nl-NL" altLang="nl-NL" sz="3200" b="1" dirty="0"/>
              <a:t>.</a:t>
            </a:r>
            <a:endParaRPr lang="nl-NL" altLang="nl-NL" sz="3200" dirty="0">
              <a:latin typeface="Calibri" pitchFamily="34" charset="0"/>
            </a:endParaRPr>
          </a:p>
        </p:txBody>
      </p:sp>
      <p:pic>
        <p:nvPicPr>
          <p:cNvPr id="2" name="Tijdelijke aanduiding voor inhoud 2">
            <a:extLst>
              <a:ext uri="{FF2B5EF4-FFF2-40B4-BE49-F238E27FC236}">
                <a16:creationId xmlns:a16="http://schemas.microsoft.com/office/drawing/2014/main" id="{3F5B90D4-15E5-51C2-E9C1-9885C915AA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3" y="2695848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>
            <a:spLocks noChangeArrowheads="1"/>
          </p:cNvSpPr>
          <p:nvPr/>
        </p:nvSpPr>
        <p:spPr bwMode="auto">
          <a:xfrm>
            <a:off x="2063751" y="642938"/>
            <a:ext cx="7993063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nl-NL" sz="3200" b="1" u="sng" dirty="0"/>
              <a:t>Thema</a:t>
            </a:r>
            <a:r>
              <a:rPr lang="nl-NL" sz="3200" b="1" dirty="0"/>
              <a:t>: </a:t>
            </a:r>
          </a:p>
          <a:p>
            <a:pPr>
              <a:defRPr/>
            </a:pPr>
            <a:endParaRPr lang="nl-NL" sz="3200" b="1" dirty="0"/>
          </a:p>
          <a:p>
            <a:pPr>
              <a:defRPr/>
            </a:pPr>
            <a:r>
              <a:rPr lang="nl-NL" sz="3600" b="1" i="1" dirty="0"/>
              <a:t>Maria is de meest gezegende vrouw onder alle gelovigen </a:t>
            </a:r>
            <a:br>
              <a:rPr lang="nl-NL" sz="3600" b="1" dirty="0"/>
            </a:br>
            <a:endParaRPr lang="nl-NL" sz="3600" b="1" dirty="0"/>
          </a:p>
          <a:p>
            <a:pPr>
              <a:defRPr/>
            </a:pPr>
            <a:r>
              <a:rPr lang="nl-NL" sz="3600" dirty="0"/>
              <a:t>1)  Ze is de moeder van Heer	</a:t>
            </a:r>
          </a:p>
          <a:p>
            <a:pPr>
              <a:defRPr/>
            </a:pPr>
            <a:endParaRPr lang="nl-NL" sz="3600" dirty="0"/>
          </a:p>
          <a:p>
            <a:r>
              <a:rPr lang="nl-NL" sz="3600" u="sng" dirty="0"/>
              <a:t>2)  Ze is groot in haar geloof</a:t>
            </a:r>
          </a:p>
          <a:p>
            <a:pPr lvl="4">
              <a:defRPr/>
            </a:pPr>
            <a:br>
              <a:rPr lang="nl-NL" sz="3600" b="1" dirty="0"/>
            </a:br>
            <a:endParaRPr lang="nl-NL" sz="3600" dirty="0">
              <a:latin typeface="Calibri" pitchFamily="34" charset="0"/>
            </a:endParaRPr>
          </a:p>
        </p:txBody>
      </p:sp>
      <p:pic>
        <p:nvPicPr>
          <p:cNvPr id="2" name="Tijdelijke aanduiding voor inhoud 2">
            <a:extLst>
              <a:ext uri="{FF2B5EF4-FFF2-40B4-BE49-F238E27FC236}">
                <a16:creationId xmlns:a16="http://schemas.microsoft.com/office/drawing/2014/main" id="{0E7E816F-A1C0-3C47-124A-0A521D7546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3" y="2695848"/>
            <a:ext cx="3450177" cy="416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6445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>
            <a:spLocks noChangeArrowheads="1"/>
          </p:cNvSpPr>
          <p:nvPr/>
        </p:nvSpPr>
        <p:spPr bwMode="auto">
          <a:xfrm>
            <a:off x="2424113" y="1196975"/>
            <a:ext cx="7072312" cy="295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Ja, de Machtige God heeft </a:t>
            </a:r>
          </a:p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grote dingen voor mij gedaan. </a:t>
            </a:r>
          </a:p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Heilig is zijn naam.          </a:t>
            </a:r>
          </a:p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				</a:t>
            </a:r>
            <a:r>
              <a:rPr lang="nl-NL" altLang="nl-NL" sz="2400" b="1" dirty="0"/>
              <a:t>Lukas 1:49</a:t>
            </a:r>
            <a:endParaRPr lang="nl-NL" altLang="nl-NL" sz="2400" dirty="0">
              <a:latin typeface="Calibri" pitchFamily="34" charset="0"/>
            </a:endParaRPr>
          </a:p>
        </p:txBody>
      </p:sp>
      <p:pic>
        <p:nvPicPr>
          <p:cNvPr id="2" name="Tijdelijke aanduiding voor inhoud 2">
            <a:extLst>
              <a:ext uri="{FF2B5EF4-FFF2-40B4-BE49-F238E27FC236}">
                <a16:creationId xmlns:a16="http://schemas.microsoft.com/office/drawing/2014/main" id="{4BBE1361-69B0-507E-A84C-6214A11FA7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3" y="2695848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>
            <a:spLocks noChangeArrowheads="1"/>
          </p:cNvSpPr>
          <p:nvPr/>
        </p:nvSpPr>
        <p:spPr bwMode="auto">
          <a:xfrm>
            <a:off x="2495551" y="765175"/>
            <a:ext cx="7572375" cy="296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Maria mag de moeder zijn, </a:t>
            </a:r>
          </a:p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van 't kindje, klein en teer. </a:t>
            </a:r>
          </a:p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En in haar hart zingt zij een lied, </a:t>
            </a:r>
          </a:p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ter ere van de Heer.</a:t>
            </a:r>
            <a:endParaRPr lang="nl-NL" altLang="nl-NL" sz="3200" dirty="0">
              <a:latin typeface="Calibri" pitchFamily="34" charset="0"/>
            </a:endParaRPr>
          </a:p>
        </p:txBody>
      </p:sp>
      <p:pic>
        <p:nvPicPr>
          <p:cNvPr id="3" name="Tijdelijke aanduiding voor inhoud 2">
            <a:extLst>
              <a:ext uri="{FF2B5EF4-FFF2-40B4-BE49-F238E27FC236}">
                <a16:creationId xmlns:a16="http://schemas.microsoft.com/office/drawing/2014/main" id="{67A4BAF1-DA15-3767-CD6A-8C317F30E4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3" y="2695848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>
            <a:spLocks noChangeArrowheads="1"/>
          </p:cNvSpPr>
          <p:nvPr/>
        </p:nvSpPr>
        <p:spPr bwMode="auto">
          <a:xfrm>
            <a:off x="1992313" y="549276"/>
            <a:ext cx="8064500" cy="584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nl-NL" altLang="nl-NL" sz="3200" b="1"/>
              <a:t>Meester, uw moeder en uw broers en uw zusters staan buiten en zoeken U.</a:t>
            </a:r>
          </a:p>
          <a:p>
            <a:pPr eaLnBrk="1" hangingPunct="1">
              <a:lnSpc>
                <a:spcPct val="114000"/>
              </a:lnSpc>
            </a:pPr>
            <a:r>
              <a:rPr lang="nl-NL" altLang="nl-NL" sz="2400" b="1"/>
              <a:t>Markus 3:32 </a:t>
            </a:r>
          </a:p>
          <a:p>
            <a:pPr eaLnBrk="1" hangingPunct="1">
              <a:lnSpc>
                <a:spcPct val="114000"/>
              </a:lnSpc>
            </a:pPr>
            <a:endParaRPr lang="nl-NL" altLang="nl-NL" sz="3200" b="1"/>
          </a:p>
          <a:p>
            <a:pPr eaLnBrk="1" hangingPunct="1">
              <a:lnSpc>
                <a:spcPct val="114000"/>
              </a:lnSpc>
            </a:pPr>
            <a:r>
              <a:rPr lang="nl-NL" altLang="nl-NL" sz="3200" b="1"/>
              <a:t>Wie zijn mijn moeder en broers?</a:t>
            </a:r>
          </a:p>
          <a:p>
            <a:pPr eaLnBrk="1" hangingPunct="1">
              <a:lnSpc>
                <a:spcPct val="114000"/>
              </a:lnSpc>
            </a:pPr>
            <a:r>
              <a:rPr lang="nl-NL" altLang="nl-NL" sz="2400" b="1"/>
              <a:t>Markus 3:33</a:t>
            </a:r>
          </a:p>
          <a:p>
            <a:pPr eaLnBrk="1" hangingPunct="1">
              <a:lnSpc>
                <a:spcPct val="114000"/>
              </a:lnSpc>
            </a:pPr>
            <a:endParaRPr lang="nl-NL" altLang="nl-NL" sz="3200" b="1"/>
          </a:p>
          <a:p>
            <a:pPr eaLnBrk="1" hangingPunct="1">
              <a:lnSpc>
                <a:spcPct val="114000"/>
              </a:lnSpc>
            </a:pPr>
            <a:r>
              <a:rPr lang="nl-NL" altLang="nl-NL" sz="3200" b="1"/>
              <a:t>Jullie zijn mijn moeder en mijn broers. </a:t>
            </a:r>
          </a:p>
          <a:p>
            <a:pPr eaLnBrk="1" hangingPunct="1">
              <a:lnSpc>
                <a:spcPct val="114000"/>
              </a:lnSpc>
            </a:pPr>
            <a:r>
              <a:rPr lang="nl-NL" altLang="nl-NL" sz="3200" b="1"/>
              <a:t>Want iedereen die de wil van God doet, die is mijn broer en zuster en moeder.</a:t>
            </a:r>
          </a:p>
          <a:p>
            <a:pPr eaLnBrk="1" hangingPunct="1">
              <a:lnSpc>
                <a:spcPct val="114000"/>
              </a:lnSpc>
            </a:pPr>
            <a:r>
              <a:rPr lang="nl-NL" altLang="nl-NL" sz="2400" b="1"/>
              <a:t>Markus 3:34-45</a:t>
            </a:r>
            <a:endParaRPr lang="nl-NL" altLang="nl-NL" sz="2800"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>
            <a:spLocks noChangeArrowheads="1"/>
          </p:cNvSpPr>
          <p:nvPr/>
        </p:nvSpPr>
        <p:spPr bwMode="auto">
          <a:xfrm>
            <a:off x="2135189" y="1071564"/>
            <a:ext cx="7921625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nl-NL" sz="4000" b="1" cap="small" dirty="0"/>
              <a:t>Durf jij te zeggen: </a:t>
            </a:r>
          </a:p>
          <a:p>
            <a:pPr algn="ctr">
              <a:lnSpc>
                <a:spcPct val="200000"/>
              </a:lnSpc>
              <a:defRPr/>
            </a:pPr>
            <a:r>
              <a:rPr lang="nl-NL" sz="4000" b="1" cap="small" dirty="0"/>
              <a:t>Jezus is mijn Grote Broer </a:t>
            </a:r>
          </a:p>
          <a:p>
            <a:pPr algn="ctr">
              <a:lnSpc>
                <a:spcPct val="200000"/>
              </a:lnSpc>
              <a:defRPr/>
            </a:pPr>
            <a:r>
              <a:rPr lang="nl-NL" sz="4000" b="1" cap="small" dirty="0"/>
              <a:t>op Wie ik helemaal vertrouw?</a:t>
            </a:r>
          </a:p>
          <a:p>
            <a:pPr>
              <a:defRPr/>
            </a:pPr>
            <a:endParaRPr lang="nl-NL" sz="3600" dirty="0"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 txBox="1">
            <a:spLocks/>
          </p:cNvSpPr>
          <p:nvPr/>
        </p:nvSpPr>
        <p:spPr>
          <a:xfrm>
            <a:off x="2247873" y="1081070"/>
            <a:ext cx="8061325" cy="5072098"/>
          </a:xfrm>
          <a:prstGeom prst="rect">
            <a:avLst/>
          </a:prstGeom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cs typeface="+mn-cs"/>
            </a:endParaRPr>
          </a:p>
          <a:p>
            <a:pPr marL="484632" algn="r" fontAlgn="auto">
              <a:spcAft>
                <a:spcPts val="0"/>
              </a:spcAft>
              <a:defRPr/>
            </a:pPr>
            <a:br>
              <a:rPr lang="nl-NL" sz="2200" b="1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endParaRPr lang="nl-NL" sz="2200" b="1" dirty="0">
              <a:ln w="6350">
                <a:solidFill>
                  <a:schemeClr val="accent1">
                    <a:shade val="43000"/>
                  </a:schemeClr>
                </a:solidFill>
              </a:ln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Rechthoek 5"/>
          <p:cNvSpPr>
            <a:spLocks noChangeArrowheads="1"/>
          </p:cNvSpPr>
          <p:nvPr/>
        </p:nvSpPr>
        <p:spPr bwMode="auto">
          <a:xfrm>
            <a:off x="3024188" y="1071563"/>
            <a:ext cx="6858000" cy="369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nl-NL" altLang="nl-NL" sz="3200" b="1"/>
              <a:t>Maria noemt God ‘mijn Redder’.</a:t>
            </a:r>
          </a:p>
          <a:p>
            <a:pPr eaLnBrk="1" hangingPunct="1">
              <a:lnSpc>
                <a:spcPct val="150000"/>
              </a:lnSpc>
            </a:pPr>
            <a:endParaRPr lang="nl-NL" altLang="nl-NL" sz="3200" b="1"/>
          </a:p>
          <a:p>
            <a:pPr eaLnBrk="1" hangingPunct="1">
              <a:lnSpc>
                <a:spcPct val="150000"/>
              </a:lnSpc>
            </a:pPr>
            <a:r>
              <a:rPr lang="nl-NL" altLang="nl-NL" sz="3200" b="1"/>
              <a:t>Zij heeft net als iedereen </a:t>
            </a:r>
          </a:p>
          <a:p>
            <a:pPr eaLnBrk="1" hangingPunct="1">
              <a:lnSpc>
                <a:spcPct val="150000"/>
              </a:lnSpc>
            </a:pPr>
            <a:r>
              <a:rPr lang="nl-NL" altLang="nl-NL" sz="3200" b="1"/>
              <a:t>haar zoon Jezus nodig </a:t>
            </a:r>
          </a:p>
          <a:p>
            <a:pPr eaLnBrk="1" hangingPunct="1">
              <a:lnSpc>
                <a:spcPct val="150000"/>
              </a:lnSpc>
            </a:pPr>
            <a:r>
              <a:rPr lang="nl-NL" altLang="nl-NL" sz="3200" b="1"/>
              <a:t>als Verlosser.</a:t>
            </a:r>
          </a:p>
        </p:txBody>
      </p:sp>
      <p:pic>
        <p:nvPicPr>
          <p:cNvPr id="2" name="Tijdelijke aanduiding voor inhoud 2">
            <a:extLst>
              <a:ext uri="{FF2B5EF4-FFF2-40B4-BE49-F238E27FC236}">
                <a16:creationId xmlns:a16="http://schemas.microsoft.com/office/drawing/2014/main" id="{5CF5D935-A4B9-A26C-5CE2-4D2F084BDB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3" y="2695848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auto">
          <a:xfrm>
            <a:off x="2279651" y="1071564"/>
            <a:ext cx="7561263" cy="273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nl-NL" altLang="nl-NL" sz="3200" b="1"/>
              <a:t>Gelukkig is zij die geloofd heeft dat de woorden van de Heer in vervulling zullen gaan. 			</a:t>
            </a:r>
            <a:r>
              <a:rPr lang="nl-NL" altLang="nl-NL" sz="2400" b="1"/>
              <a:t>Lukas 1:45</a:t>
            </a:r>
          </a:p>
          <a:p>
            <a:pPr eaLnBrk="1" hangingPunct="1"/>
            <a:endParaRPr lang="nl-NL" altLang="nl-NL" sz="2800" b="1"/>
          </a:p>
        </p:txBody>
      </p:sp>
      <p:pic>
        <p:nvPicPr>
          <p:cNvPr id="2" name="Tijdelijke aanduiding voor inhoud 2">
            <a:extLst>
              <a:ext uri="{FF2B5EF4-FFF2-40B4-BE49-F238E27FC236}">
                <a16:creationId xmlns:a16="http://schemas.microsoft.com/office/drawing/2014/main" id="{FCE2E57F-2A72-E5EF-F26A-1362460C78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3" y="2695848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auto">
          <a:xfrm>
            <a:off x="2279651" y="1071564"/>
            <a:ext cx="7561263" cy="298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l-NL" altLang="nl-NL" sz="2800" b="1"/>
          </a:p>
          <a:p>
            <a:pPr eaLnBrk="1" hangingPunct="1">
              <a:lnSpc>
                <a:spcPct val="150000"/>
              </a:lnSpc>
            </a:pPr>
            <a:r>
              <a:rPr lang="nl-NL" altLang="nl-NL" sz="3200" b="1"/>
              <a:t>Gelukkig zijn zij, die Mij níet gezien hebben, en toch in Mij geloven!</a:t>
            </a:r>
          </a:p>
          <a:p>
            <a:pPr eaLnBrk="1" hangingPunct="1">
              <a:lnSpc>
                <a:spcPct val="150000"/>
              </a:lnSpc>
            </a:pPr>
            <a:r>
              <a:rPr lang="nl-NL" altLang="nl-NL" sz="2400" b="1"/>
              <a:t>Johannes 20:29</a:t>
            </a:r>
          </a:p>
          <a:p>
            <a:pPr eaLnBrk="1" hangingPunct="1"/>
            <a:endParaRPr lang="nl-NL" altLang="nl-NL" sz="2800" b="1"/>
          </a:p>
        </p:txBody>
      </p:sp>
      <p:pic>
        <p:nvPicPr>
          <p:cNvPr id="2" name="Tijdelijke aanduiding voor inhoud 2">
            <a:extLst>
              <a:ext uri="{FF2B5EF4-FFF2-40B4-BE49-F238E27FC236}">
                <a16:creationId xmlns:a16="http://schemas.microsoft.com/office/drawing/2014/main" id="{946B2E82-12BB-D91E-5908-151FA9262A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3" y="2695848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2279650" y="1066801"/>
            <a:ext cx="7545388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l-NL" altLang="nl-NL" sz="3200" b="1" dirty="0"/>
              <a:t>Gelukkig de schoot die U gedragen heeft en de borsten waaraan U gedronken hebt! 			</a:t>
            </a:r>
            <a:r>
              <a:rPr lang="nl-NL" altLang="nl-NL" sz="2400" b="1" dirty="0"/>
              <a:t>Lukas 11:27</a:t>
            </a:r>
          </a:p>
          <a:p>
            <a:pPr eaLnBrk="1" hangingPunct="1"/>
            <a:endParaRPr lang="nl-NL" altLang="nl-NL" sz="2800" b="1" dirty="0"/>
          </a:p>
          <a:p>
            <a:pPr eaLnBrk="1" hangingPunct="1"/>
            <a:endParaRPr lang="nl-NL" altLang="nl-NL" sz="2800" b="1" dirty="0"/>
          </a:p>
          <a:p>
            <a:pPr eaLnBrk="1" hangingPunct="1"/>
            <a:r>
              <a:rPr lang="nl-NL" altLang="nl-NL" sz="3200" b="1" dirty="0"/>
              <a:t>Gelukkiger zijn zij die naar het woord van God luisteren en ernaar leven.</a:t>
            </a:r>
          </a:p>
          <a:p>
            <a:pPr eaLnBrk="1" hangingPunct="1"/>
            <a:r>
              <a:rPr lang="nl-NL" altLang="nl-NL" sz="2400" b="1" dirty="0"/>
              <a:t>						Lukas 11:28</a:t>
            </a:r>
          </a:p>
          <a:p>
            <a:pPr eaLnBrk="1" hangingPunct="1"/>
            <a:endParaRPr lang="nl-NL" altLang="nl-NL" sz="28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2495551" y="1268413"/>
            <a:ext cx="7129463" cy="3594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nl-NL" sz="4000" b="1" cap="small" dirty="0"/>
              <a:t>Voel jij je ook gelukkig omdat je in God </a:t>
            </a:r>
          </a:p>
          <a:p>
            <a:pPr algn="ctr">
              <a:lnSpc>
                <a:spcPct val="200000"/>
              </a:lnSpc>
              <a:defRPr/>
            </a:pPr>
            <a:r>
              <a:rPr lang="nl-NL" sz="4000" b="1" cap="small" dirty="0"/>
              <a:t>en in Jezus gelooft?</a:t>
            </a:r>
          </a:p>
        </p:txBody>
      </p:sp>
      <p:pic>
        <p:nvPicPr>
          <p:cNvPr id="3" name="Tijdelijke aanduiding voor inhoud 2">
            <a:extLst>
              <a:ext uri="{FF2B5EF4-FFF2-40B4-BE49-F238E27FC236}">
                <a16:creationId xmlns:a16="http://schemas.microsoft.com/office/drawing/2014/main" id="{D3EC96AC-EFFD-B13C-B55E-D9940F0FDC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3" y="2695848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/>
          </p:cNvSpPr>
          <p:nvPr/>
        </p:nvSpPr>
        <p:spPr>
          <a:xfrm>
            <a:off x="2247873" y="1081070"/>
            <a:ext cx="8061325" cy="5072098"/>
          </a:xfrm>
          <a:prstGeom prst="rect">
            <a:avLst/>
          </a:prstGeom>
          <a:ln>
            <a:noFill/>
          </a:ln>
        </p:spPr>
        <p:txBody>
          <a:bodyPr anchor="b"/>
          <a:lstStyle/>
          <a:p>
            <a:pPr marL="484632" algn="r" fontAlgn="auto">
              <a:spcAft>
                <a:spcPts val="0"/>
              </a:spcAft>
              <a:defRPr/>
            </a:pPr>
            <a:br>
              <a:rPr lang="nl-NL" sz="2200" b="1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endParaRPr lang="nl-NL" sz="2200" b="1" dirty="0">
              <a:ln w="6350">
                <a:solidFill>
                  <a:schemeClr val="accent1">
                    <a:shade val="43000"/>
                  </a:schemeClr>
                </a:solidFill>
              </a:ln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Rechthoek 3"/>
          <p:cNvSpPr>
            <a:spLocks noChangeArrowheads="1"/>
          </p:cNvSpPr>
          <p:nvPr/>
        </p:nvSpPr>
        <p:spPr bwMode="auto">
          <a:xfrm>
            <a:off x="2208213" y="692151"/>
            <a:ext cx="8100984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Jullie zijn allemaal door mijn Vader gezegend. </a:t>
            </a:r>
          </a:p>
          <a:p>
            <a:pPr eaLnBrk="1" hangingPunct="1">
              <a:lnSpc>
                <a:spcPct val="150000"/>
              </a:lnSpc>
            </a:pPr>
            <a:r>
              <a:rPr lang="nl-NL" altLang="nl-NL" sz="3200" b="1" dirty="0"/>
              <a:t>Kom en neem deel aan het Koninkrijk dat al sinds de grondvesting van de wereld voor jullie bestemd is, omdat jullie in Mij geloofd én voor Mij geleefd hebben.</a:t>
            </a:r>
            <a:r>
              <a:rPr lang="nl-NL" altLang="nl-NL" sz="3200" dirty="0"/>
              <a:t>				</a:t>
            </a:r>
            <a:r>
              <a:rPr lang="nl-NL" altLang="nl-NL" sz="2400" dirty="0"/>
              <a:t>Matteüs 25:34</a:t>
            </a:r>
            <a:endParaRPr lang="nl-NL" altLang="nl-NL" sz="2400" dirty="0"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2424114" y="1341438"/>
            <a:ext cx="7272337" cy="3594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nl-NL" sz="4000" b="1" cap="small" dirty="0"/>
              <a:t>Ken jij dat voorrecht:</a:t>
            </a:r>
          </a:p>
          <a:p>
            <a:pPr algn="ctr">
              <a:lnSpc>
                <a:spcPct val="200000"/>
              </a:lnSpc>
              <a:defRPr/>
            </a:pPr>
            <a:r>
              <a:rPr lang="nl-NL" sz="4000" b="1" cap="small" dirty="0"/>
              <a:t>door Jezus </a:t>
            </a:r>
          </a:p>
          <a:p>
            <a:pPr algn="ctr">
              <a:lnSpc>
                <a:spcPct val="200000"/>
              </a:lnSpc>
              <a:defRPr/>
            </a:pPr>
            <a:r>
              <a:rPr lang="nl-NL" sz="4000" b="1" cap="small" dirty="0"/>
              <a:t>gezegend zijn?</a:t>
            </a:r>
            <a:endParaRPr lang="nl-NL" sz="4000" b="1" dirty="0"/>
          </a:p>
        </p:txBody>
      </p:sp>
      <p:pic>
        <p:nvPicPr>
          <p:cNvPr id="2" name="Tijdelijke aanduiding voor inhoud 2">
            <a:extLst>
              <a:ext uri="{FF2B5EF4-FFF2-40B4-BE49-F238E27FC236}">
                <a16:creationId xmlns:a16="http://schemas.microsoft.com/office/drawing/2014/main" id="{B9178BA3-3495-6408-6035-899210F88E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r="24095"/>
          <a:stretch/>
        </p:blipFill>
        <p:spPr>
          <a:xfrm>
            <a:off x="8741823" y="2695848"/>
            <a:ext cx="3450177" cy="416215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886</TotalTime>
  <Words>688</Words>
  <Application>Microsoft Office PowerPoint</Application>
  <PresentationFormat>Breedbeeld</PresentationFormat>
  <Paragraphs>113</Paragraphs>
  <Slides>21</Slides>
  <Notes>21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21</vt:i4>
      </vt:variant>
    </vt:vector>
  </HeadingPairs>
  <TitlesOfParts>
    <vt:vector size="27" baseType="lpstr">
      <vt:lpstr>Arial</vt:lpstr>
      <vt:lpstr>Berlin Sans FB</vt:lpstr>
      <vt:lpstr>Tahoma</vt:lpstr>
      <vt:lpstr>Calibri</vt:lpstr>
      <vt:lpstr>SjabloonPresentatie_v3 0</vt:lpstr>
      <vt:lpstr>1_Tekstmodel</vt:lpstr>
      <vt:lpstr>PowerPoint-presentatie</vt:lpstr>
      <vt:lpstr>PowerPoint-presentatie</vt:lpstr>
      <vt:lpstr>PowerPoint-presentatie</vt:lpstr>
      <vt:lpstr>PowerPoint-presentatie</vt:lpstr>
      <vt:lpstr>           </vt:lpstr>
      <vt:lpstr>           </vt:lpstr>
      <vt:lpstr>   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56</cp:revision>
  <dcterms:created xsi:type="dcterms:W3CDTF">2010-04-24T18:41:21Z</dcterms:created>
  <dcterms:modified xsi:type="dcterms:W3CDTF">2022-11-29T14:12:15Z</dcterms:modified>
</cp:coreProperties>
</file>