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5"/>
  </p:notesMasterIdLst>
  <p:handoutMasterIdLst>
    <p:handoutMasterId r:id="rId6"/>
  </p:handoutMasterIdLst>
  <p:sldIdLst>
    <p:sldId id="709" r:id="rId3"/>
    <p:sldId id="710" r:id="rId4"/>
  </p:sldIdLst>
  <p:sldSz cx="12192000" cy="6858000"/>
  <p:notesSz cx="6858000" cy="9144000"/>
  <p:embeddedFontLst>
    <p:embeddedFont>
      <p:font typeface="Berlin Sans FB" panose="020E0602020502020306" pitchFamily="34" charset="0"/>
      <p:regular r:id="rId7"/>
      <p:bold r:id="rId8"/>
    </p:embeddedFont>
    <p:embeddedFont>
      <p:font typeface="Tahoma" panose="020B0604030504040204" pitchFamily="34" charset="0"/>
      <p:regular r:id="rId9"/>
      <p:bold r:id="rId10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72" d="100"/>
          <a:sy n="72" d="100"/>
        </p:scale>
        <p:origin x="192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2593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8819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4" y="-1"/>
            <a:ext cx="10972800" cy="6858001"/>
          </a:xfrm>
        </p:spPr>
      </p:pic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1524000" y="5900268"/>
            <a:ext cx="8964488" cy="633412"/>
          </a:xfrm>
        </p:spPr>
        <p:txBody>
          <a:bodyPr/>
          <a:lstStyle/>
          <a:p>
            <a:pPr algn="ctr"/>
            <a:r>
              <a:rPr lang="nl-NL" sz="4400" dirty="0"/>
              <a:t>Advent: vol blijdschap verwachten</a:t>
            </a:r>
          </a:p>
        </p:txBody>
      </p:sp>
    </p:spTree>
    <p:extLst>
      <p:ext uri="{BB962C8B-B14F-4D97-AF65-F5344CB8AC3E}">
        <p14:creationId xmlns:p14="http://schemas.microsoft.com/office/powerpoint/2010/main" val="45082091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4" y="-1"/>
            <a:ext cx="10972800" cy="6858001"/>
          </a:xfrm>
        </p:spPr>
      </p:pic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1524000" y="5900268"/>
            <a:ext cx="8964488" cy="633412"/>
          </a:xfrm>
        </p:spPr>
        <p:txBody>
          <a:bodyPr/>
          <a:lstStyle/>
          <a:p>
            <a:pPr algn="ctr"/>
            <a:r>
              <a:rPr lang="nl-NL" sz="4400" dirty="0"/>
              <a:t>Advent: vol blijdschap verwachten</a:t>
            </a:r>
          </a:p>
        </p:txBody>
      </p:sp>
      <p:sp>
        <p:nvSpPr>
          <p:cNvPr id="6" name="Tijdelijke aanduiding voor inhoud 1"/>
          <p:cNvSpPr txBox="1">
            <a:spLocks/>
          </p:cNvSpPr>
          <p:nvPr/>
        </p:nvSpPr>
        <p:spPr bwMode="auto">
          <a:xfrm>
            <a:off x="543412" y="391967"/>
            <a:ext cx="2592288" cy="518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r>
              <a:rPr lang="nl-NL" kern="0" dirty="0"/>
              <a:t>Jullie hebben </a:t>
            </a:r>
          </a:p>
          <a:p>
            <a:r>
              <a:rPr lang="nl-NL" kern="0" dirty="0"/>
              <a:t>Jezus Christus </a:t>
            </a:r>
          </a:p>
          <a:p>
            <a:r>
              <a:rPr lang="nl-NL" kern="0" dirty="0"/>
              <a:t>nooit gezien.</a:t>
            </a:r>
          </a:p>
          <a:p>
            <a:r>
              <a:rPr lang="nl-NL" kern="0" dirty="0"/>
              <a:t>Toch houden</a:t>
            </a:r>
          </a:p>
          <a:p>
            <a:r>
              <a:rPr lang="nl-NL" kern="0" dirty="0"/>
              <a:t>jullie van Hem.</a:t>
            </a:r>
          </a:p>
          <a:p>
            <a:endParaRPr lang="nl-NL" kern="0" dirty="0"/>
          </a:p>
          <a:p>
            <a:r>
              <a:rPr lang="nl-NL" kern="0" dirty="0"/>
              <a:t>Jullie zien Hem</a:t>
            </a:r>
          </a:p>
          <a:p>
            <a:r>
              <a:rPr lang="nl-NL" kern="0" dirty="0"/>
              <a:t>nu ook niet,</a:t>
            </a:r>
          </a:p>
          <a:p>
            <a:r>
              <a:rPr lang="nl-NL" kern="0" dirty="0"/>
              <a:t>en toch </a:t>
            </a:r>
          </a:p>
          <a:p>
            <a:r>
              <a:rPr lang="nl-NL" kern="0" dirty="0"/>
              <a:t>vertrouw je</a:t>
            </a:r>
          </a:p>
          <a:p>
            <a:r>
              <a:rPr lang="nl-NL" kern="0" dirty="0"/>
              <a:t>op Hem. </a:t>
            </a:r>
          </a:p>
        </p:txBody>
      </p:sp>
      <p:sp>
        <p:nvSpPr>
          <p:cNvPr id="7" name="Tijdelijke aanduiding voor inhoud 1"/>
          <p:cNvSpPr txBox="1">
            <a:spLocks/>
          </p:cNvSpPr>
          <p:nvPr/>
        </p:nvSpPr>
        <p:spPr bwMode="auto">
          <a:xfrm>
            <a:off x="8904312" y="391967"/>
            <a:ext cx="2088232" cy="518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pPr marL="0" indent="0"/>
            <a:r>
              <a:rPr lang="nl-NL" kern="0" dirty="0"/>
              <a:t>Ja, jullie juichen van hemelse vreugde! </a:t>
            </a:r>
          </a:p>
          <a:p>
            <a:pPr marL="0" indent="0"/>
            <a:endParaRPr lang="nl-NL" kern="0" dirty="0"/>
          </a:p>
          <a:p>
            <a:pPr marL="0" indent="0"/>
            <a:r>
              <a:rPr lang="nl-NL" kern="0" dirty="0"/>
              <a:t>Want jullie weten, dat je gered </a:t>
            </a:r>
          </a:p>
          <a:p>
            <a:pPr marL="0" indent="0"/>
            <a:r>
              <a:rPr lang="nl-NL" kern="0" dirty="0"/>
              <a:t>zult worden omdat jullie geloven.</a:t>
            </a:r>
          </a:p>
        </p:txBody>
      </p:sp>
    </p:spTree>
    <p:extLst>
      <p:ext uri="{BB962C8B-B14F-4D97-AF65-F5344CB8AC3E}">
        <p14:creationId xmlns:p14="http://schemas.microsoft.com/office/powerpoint/2010/main" val="409896647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1112</TotalTime>
  <Words>60</Words>
  <Application>Microsoft Office PowerPoint</Application>
  <PresentationFormat>Breedbeeld</PresentationFormat>
  <Paragraphs>19</Paragraphs>
  <Slides>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</vt:i4>
      </vt:variant>
    </vt:vector>
  </HeadingPairs>
  <TitlesOfParts>
    <vt:vector size="7" baseType="lpstr">
      <vt:lpstr>Arial</vt:lpstr>
      <vt:lpstr>Berlin Sans FB</vt:lpstr>
      <vt:lpstr>Tahoma</vt:lpstr>
      <vt:lpstr>SjabloonPresentatie_v3 0</vt:lpstr>
      <vt:lpstr>1_Tekstmodel</vt:lpstr>
      <vt:lpstr>Advent: vol blijdschap verwachten</vt:lpstr>
      <vt:lpstr>Advent: vol blijdschap verwachten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100</cp:revision>
  <dcterms:created xsi:type="dcterms:W3CDTF">2010-04-24T18:41:21Z</dcterms:created>
  <dcterms:modified xsi:type="dcterms:W3CDTF">2022-11-29T13:49:23Z</dcterms:modified>
</cp:coreProperties>
</file>