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15"/>
  </p:notesMasterIdLst>
  <p:handoutMasterIdLst>
    <p:handoutMasterId r:id="rId16"/>
  </p:handoutMasterIdLst>
  <p:sldIdLst>
    <p:sldId id="658" r:id="rId3"/>
    <p:sldId id="685" r:id="rId4"/>
    <p:sldId id="690" r:id="rId5"/>
    <p:sldId id="691" r:id="rId6"/>
    <p:sldId id="687" r:id="rId7"/>
    <p:sldId id="692" r:id="rId8"/>
    <p:sldId id="693" r:id="rId9"/>
    <p:sldId id="694" r:id="rId10"/>
    <p:sldId id="695" r:id="rId11"/>
    <p:sldId id="696" r:id="rId12"/>
    <p:sldId id="689" r:id="rId13"/>
    <p:sldId id="698" r:id="rId14"/>
  </p:sldIdLst>
  <p:sldSz cx="9144000" cy="5143500" type="screen16x9"/>
  <p:notesSz cx="6858000" cy="9144000"/>
  <p:embeddedFontLst>
    <p:embeddedFont>
      <p:font typeface="Berlin Sans FB" panose="020E0602020502020306" pitchFamily="34" charset="0"/>
      <p:regular r:id="rId17"/>
      <p:bold r:id="rId18"/>
    </p:embeddedFont>
    <p:embeddedFont>
      <p:font typeface="Tahoma" panose="020B0604030504040204" pitchFamily="34" charset="0"/>
      <p:regular r:id="rId19"/>
      <p:bold r:id="rId20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ED8009"/>
    <a:srgbClr val="000000"/>
    <a:srgbClr val="00CC00"/>
    <a:srgbClr val="0000FF"/>
    <a:srgbClr val="FF0000"/>
    <a:srgbClr val="E84828"/>
    <a:srgbClr val="EE46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46" autoAdjust="0"/>
  </p:normalViewPr>
  <p:slideViewPr>
    <p:cSldViewPr>
      <p:cViewPr varScale="1">
        <p:scale>
          <a:sx n="99" d="100"/>
          <a:sy n="99" d="100"/>
        </p:scale>
        <p:origin x="744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1</a:t>
            </a:fld>
            <a:endParaRPr 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2</a:t>
            </a:fld>
            <a:endParaRPr 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3</a:t>
            </a:fld>
            <a:endParaRPr lang="nl-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4</a:t>
            </a:fld>
            <a:endParaRPr lang="nl-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5</a:t>
            </a:fld>
            <a:endParaRPr lang="nl-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6</a:t>
            </a:fld>
            <a:endParaRPr lang="nl-N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7</a:t>
            </a:fld>
            <a:endParaRPr lang="nl-N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9</a:t>
            </a:fld>
            <a:endParaRPr lang="nl-N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10</a:t>
            </a:fld>
            <a:endParaRPr lang="nl-N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11</a:t>
            </a:fld>
            <a:endParaRPr lang="nl-N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12</a:t>
            </a:fld>
            <a:endParaRPr 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627460"/>
            <a:ext cx="4038600" cy="41040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627460"/>
            <a:ext cx="4038600" cy="41040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86916"/>
            <a:ext cx="2057400" cy="464462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86916"/>
            <a:ext cx="6019800" cy="464462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86916"/>
            <a:ext cx="8229600" cy="475059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627460"/>
            <a:ext cx="4038600" cy="1994297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627460"/>
            <a:ext cx="4038600" cy="1994297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2736056"/>
            <a:ext cx="4038600" cy="19954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2736056"/>
            <a:ext cx="4038600" cy="19954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303610"/>
            <a:ext cx="4248150" cy="1133475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221581"/>
            <a:ext cx="4038600" cy="3509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221581"/>
            <a:ext cx="4038600" cy="3509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05979"/>
            <a:ext cx="2058988" cy="4525565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1" y="205979"/>
            <a:ext cx="6029325" cy="452556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86916"/>
            <a:ext cx="8229600" cy="475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627460"/>
            <a:ext cx="8229600" cy="410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221581"/>
            <a:ext cx="8229600" cy="350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8450" y="-20538"/>
            <a:ext cx="10585106" cy="5305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el 4"/>
          <p:cNvSpPr>
            <a:spLocks noGrp="1"/>
          </p:cNvSpPr>
          <p:nvPr>
            <p:ph type="title"/>
          </p:nvPr>
        </p:nvSpPr>
        <p:spPr>
          <a:xfrm>
            <a:off x="0" y="195486"/>
            <a:ext cx="9144000" cy="576064"/>
          </a:xfrm>
          <a:solidFill>
            <a:srgbClr val="FFC000"/>
          </a:solidFill>
        </p:spPr>
        <p:txBody>
          <a:bodyPr/>
          <a:lstStyle/>
          <a:p>
            <a:pPr marL="0" indent="0" algn="ctr">
              <a:spcBef>
                <a:spcPts val="0"/>
              </a:spcBef>
            </a:pPr>
            <a:r>
              <a:rPr lang="nl-NL" sz="3200" u="none" dirty="0">
                <a:solidFill>
                  <a:schemeClr val="bg2"/>
                </a:solidFill>
              </a:rPr>
              <a:t>Leven met vraagtekens én leven met God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70"/>
          <a:stretch/>
        </p:blipFill>
        <p:spPr>
          <a:xfrm>
            <a:off x="1" y="-18269"/>
            <a:ext cx="4657725" cy="5161769"/>
          </a:xfrm>
        </p:spPr>
      </p:pic>
      <p:sp>
        <p:nvSpPr>
          <p:cNvPr id="6147" name="Titel 4"/>
          <p:cNvSpPr>
            <a:spLocks noGrp="1"/>
          </p:cNvSpPr>
          <p:nvPr>
            <p:ph type="title"/>
          </p:nvPr>
        </p:nvSpPr>
        <p:spPr>
          <a:xfrm>
            <a:off x="4788025" y="86916"/>
            <a:ext cx="4355975" cy="480709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tabLst>
                <a:tab pos="536575" algn="l"/>
              </a:tabLst>
            </a:pPr>
            <a:r>
              <a:rPr lang="nl-NL" sz="3200" u="none" dirty="0"/>
              <a:t>Zacharias en </a:t>
            </a:r>
            <a:r>
              <a:rPr lang="nl-NL" sz="3200" u="none" dirty="0" err="1"/>
              <a:t>Elisabet</a:t>
            </a:r>
            <a:br>
              <a:rPr lang="nl-NL" sz="3200" u="none" dirty="0"/>
            </a:br>
            <a:br>
              <a:rPr lang="nl-NL" sz="3200" u="none" dirty="0"/>
            </a:br>
            <a:r>
              <a:rPr lang="nl-NL" u="none" dirty="0"/>
              <a:t>» 	een tijd van zware 	beproeving voor </a:t>
            </a:r>
            <a:br>
              <a:rPr lang="nl-NL" u="none" dirty="0"/>
            </a:br>
            <a:r>
              <a:rPr lang="nl-NL" u="none" dirty="0"/>
              <a:t>	de gelovigen</a:t>
            </a:r>
            <a:br>
              <a:rPr lang="nl-NL" u="none" dirty="0"/>
            </a:br>
            <a:br>
              <a:rPr lang="nl-NL" u="none" dirty="0"/>
            </a:br>
            <a:r>
              <a:rPr lang="nl-NL" u="none" dirty="0"/>
              <a:t>» 	een grote moeite </a:t>
            </a:r>
            <a:br>
              <a:rPr lang="nl-NL" u="none" dirty="0"/>
            </a:br>
            <a:r>
              <a:rPr lang="nl-NL" u="none" dirty="0"/>
              <a:t>	in hun eigen leven</a:t>
            </a:r>
            <a:br>
              <a:rPr lang="nl-NL" sz="3200" u="none" dirty="0"/>
            </a:br>
            <a:endParaRPr lang="nl-NL" sz="3200" u="none" dirty="0"/>
          </a:p>
        </p:txBody>
      </p:sp>
    </p:spTree>
    <p:extLst>
      <p:ext uri="{BB962C8B-B14F-4D97-AF65-F5344CB8AC3E}">
        <p14:creationId xmlns:p14="http://schemas.microsoft.com/office/powerpoint/2010/main" val="185901075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70"/>
          <a:stretch/>
        </p:blipFill>
        <p:spPr>
          <a:xfrm>
            <a:off x="1" y="-18269"/>
            <a:ext cx="4657725" cy="5161769"/>
          </a:xfrm>
        </p:spPr>
      </p:pic>
      <p:sp>
        <p:nvSpPr>
          <p:cNvPr id="6147" name="Titel 4"/>
          <p:cNvSpPr>
            <a:spLocks noGrp="1"/>
          </p:cNvSpPr>
          <p:nvPr>
            <p:ph type="title"/>
          </p:nvPr>
        </p:nvSpPr>
        <p:spPr>
          <a:xfrm>
            <a:off x="4788025" y="86916"/>
            <a:ext cx="4355975" cy="480709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tabLst>
                <a:tab pos="536575" algn="l"/>
              </a:tabLst>
            </a:pPr>
            <a:r>
              <a:rPr lang="nl-NL" sz="3200" u="none" dirty="0"/>
              <a:t>Zacharias en </a:t>
            </a:r>
            <a:r>
              <a:rPr lang="nl-NL" sz="3200" u="none" dirty="0" err="1"/>
              <a:t>Elisabet</a:t>
            </a:r>
            <a:br>
              <a:rPr lang="nl-NL" sz="3200" u="none" dirty="0"/>
            </a:br>
            <a:r>
              <a:rPr lang="nl-NL" sz="3200" u="none" dirty="0"/>
              <a:t>bleven bidden</a:t>
            </a:r>
            <a:br>
              <a:rPr lang="nl-NL" sz="3200" u="none" dirty="0"/>
            </a:br>
            <a:br>
              <a:rPr lang="nl-NL" sz="3200" u="none" dirty="0"/>
            </a:br>
            <a:r>
              <a:rPr lang="nl-NL" u="none" dirty="0"/>
              <a:t>» 	voor hun kinderwens</a:t>
            </a:r>
            <a:br>
              <a:rPr lang="nl-NL" u="none" dirty="0"/>
            </a:br>
            <a:br>
              <a:rPr lang="nl-NL" u="none" dirty="0"/>
            </a:br>
            <a:r>
              <a:rPr lang="nl-NL" u="none" dirty="0"/>
              <a:t>» 	voor de komst van </a:t>
            </a:r>
            <a:br>
              <a:rPr lang="nl-NL" u="none" dirty="0"/>
            </a:br>
            <a:r>
              <a:rPr lang="nl-NL" u="none" dirty="0"/>
              <a:t>	de beloofde Messias</a:t>
            </a:r>
            <a:endParaRPr lang="nl-NL" sz="3200" u="none" dirty="0"/>
          </a:p>
        </p:txBody>
      </p:sp>
    </p:spTree>
    <p:extLst>
      <p:ext uri="{BB962C8B-B14F-4D97-AF65-F5344CB8AC3E}">
        <p14:creationId xmlns:p14="http://schemas.microsoft.com/office/powerpoint/2010/main" val="658380255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70"/>
          <a:stretch/>
        </p:blipFill>
        <p:spPr>
          <a:xfrm>
            <a:off x="1" y="-18269"/>
            <a:ext cx="4657725" cy="5161769"/>
          </a:xfrm>
        </p:spPr>
      </p:pic>
      <p:sp>
        <p:nvSpPr>
          <p:cNvPr id="6147" name="Titel 4"/>
          <p:cNvSpPr>
            <a:spLocks noGrp="1"/>
          </p:cNvSpPr>
          <p:nvPr>
            <p:ph type="title"/>
          </p:nvPr>
        </p:nvSpPr>
        <p:spPr>
          <a:xfrm>
            <a:off x="4788025" y="86916"/>
            <a:ext cx="4355975" cy="480709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tabLst>
                <a:tab pos="271463" algn="l"/>
              </a:tabLst>
            </a:pPr>
            <a:r>
              <a:rPr lang="nl-NL" sz="3200" u="none" dirty="0"/>
              <a:t>Zacharias bidt namens het volk in de tempel</a:t>
            </a:r>
            <a:br>
              <a:rPr lang="nl-NL" sz="3200" u="none" dirty="0"/>
            </a:br>
            <a:br>
              <a:rPr lang="nl-NL" sz="3200" u="none" dirty="0"/>
            </a:br>
            <a:r>
              <a:rPr lang="nl-NL" sz="2400" u="none" dirty="0"/>
              <a:t>»	</a:t>
            </a:r>
            <a:r>
              <a:rPr lang="nl-NL" sz="2400" i="1" u="none" dirty="0"/>
              <a:t>Laat mijn gebed voor U </a:t>
            </a:r>
            <a:br>
              <a:rPr lang="nl-NL" sz="2400" i="1" u="none" dirty="0"/>
            </a:br>
            <a:r>
              <a:rPr lang="nl-NL" sz="2400" i="1" u="none" dirty="0"/>
              <a:t>	zijn als reukwerk  </a:t>
            </a:r>
            <a:r>
              <a:rPr lang="nl-NL" sz="2400" u="none" dirty="0"/>
              <a:t>(Ps. 141)</a:t>
            </a:r>
            <a:br>
              <a:rPr lang="nl-NL" sz="2400" u="none" dirty="0"/>
            </a:br>
            <a:r>
              <a:rPr lang="nl-NL" sz="2400" u="none" dirty="0"/>
              <a:t>»	</a:t>
            </a:r>
            <a:r>
              <a:rPr lang="nl-NL" sz="2400" i="1" u="none" dirty="0"/>
              <a:t>De gouden schalen vol wie-	rook zijn de gebeden van 	de heiligen die opstijgen </a:t>
            </a:r>
            <a:br>
              <a:rPr lang="nl-NL" sz="2400" i="1" u="none" dirty="0"/>
            </a:br>
            <a:r>
              <a:rPr lang="nl-NL" sz="2400" i="1" u="none" dirty="0"/>
              <a:t>	tot God</a:t>
            </a:r>
            <a:r>
              <a:rPr lang="nl-NL" sz="2400" u="none" dirty="0"/>
              <a:t> (Openb. 5 + 8)</a:t>
            </a:r>
          </a:p>
        </p:txBody>
      </p:sp>
    </p:spTree>
    <p:extLst>
      <p:ext uri="{BB962C8B-B14F-4D97-AF65-F5344CB8AC3E}">
        <p14:creationId xmlns:p14="http://schemas.microsoft.com/office/powerpoint/2010/main" val="24714863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52" r="-2805"/>
          <a:stretch/>
        </p:blipFill>
        <p:spPr>
          <a:xfrm>
            <a:off x="4181476" y="-18269"/>
            <a:ext cx="6410325" cy="5161769"/>
          </a:xfrm>
        </p:spPr>
      </p:pic>
      <p:sp>
        <p:nvSpPr>
          <p:cNvPr id="6147" name="Titel 4"/>
          <p:cNvSpPr>
            <a:spLocks noGrp="1"/>
          </p:cNvSpPr>
          <p:nvPr>
            <p:ph type="title"/>
          </p:nvPr>
        </p:nvSpPr>
        <p:spPr>
          <a:xfrm>
            <a:off x="251520" y="87474"/>
            <a:ext cx="3888432" cy="4807092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</a:pPr>
            <a:r>
              <a:rPr lang="nl-NL" sz="3200" u="none" dirty="0" err="1"/>
              <a:t>Gabriël</a:t>
            </a:r>
            <a:r>
              <a:rPr lang="nl-NL" u="none" dirty="0"/>
              <a:t>:</a:t>
            </a:r>
            <a:br>
              <a:rPr lang="nl-NL" u="none" dirty="0"/>
            </a:br>
            <a:br>
              <a:rPr lang="nl-NL" u="none" dirty="0"/>
            </a:br>
            <a:r>
              <a:rPr lang="nl-NL" u="none" dirty="0"/>
              <a:t>jullie beide gebeden zijn door God </a:t>
            </a:r>
            <a:br>
              <a:rPr lang="nl-NL" u="none" dirty="0"/>
            </a:br>
            <a:r>
              <a:rPr lang="nl-NL" u="none" dirty="0"/>
              <a:t>gehoord </a:t>
            </a:r>
            <a:br>
              <a:rPr lang="nl-NL" u="none" dirty="0"/>
            </a:br>
            <a:r>
              <a:rPr lang="nl-NL" u="none" dirty="0"/>
              <a:t>en </a:t>
            </a:r>
            <a:br>
              <a:rPr lang="nl-NL" u="none" dirty="0"/>
            </a:br>
            <a:r>
              <a:rPr lang="nl-NL" u="none" dirty="0"/>
              <a:t>verhoord</a:t>
            </a:r>
            <a:br>
              <a:rPr lang="nl-NL" u="none" dirty="0"/>
            </a:br>
            <a:endParaRPr lang="nl-NL" u="none" dirty="0"/>
          </a:p>
        </p:txBody>
      </p:sp>
    </p:spTree>
    <p:extLst>
      <p:ext uri="{BB962C8B-B14F-4D97-AF65-F5344CB8AC3E}">
        <p14:creationId xmlns:p14="http://schemas.microsoft.com/office/powerpoint/2010/main" val="316252732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52" r="-2805"/>
          <a:stretch/>
        </p:blipFill>
        <p:spPr>
          <a:xfrm>
            <a:off x="4181476" y="-18269"/>
            <a:ext cx="6410325" cy="5161769"/>
          </a:xfrm>
        </p:spPr>
      </p:pic>
      <p:sp>
        <p:nvSpPr>
          <p:cNvPr id="6147" name="Titel 4"/>
          <p:cNvSpPr>
            <a:spLocks noGrp="1"/>
          </p:cNvSpPr>
          <p:nvPr>
            <p:ph type="title"/>
          </p:nvPr>
        </p:nvSpPr>
        <p:spPr>
          <a:xfrm>
            <a:off x="251520" y="87474"/>
            <a:ext cx="3888432" cy="4807092"/>
          </a:xfrm>
        </p:spPr>
        <p:txBody>
          <a:bodyPr/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</a:pPr>
            <a:r>
              <a:rPr lang="nl-NL" sz="3200" u="none" dirty="0" err="1"/>
              <a:t>Gabriël</a:t>
            </a:r>
            <a:r>
              <a:rPr lang="nl-NL" u="none" dirty="0"/>
              <a:t>:</a:t>
            </a:r>
            <a:br>
              <a:rPr lang="nl-NL" u="none" dirty="0"/>
            </a:br>
            <a:br>
              <a:rPr lang="nl-NL" u="none" dirty="0"/>
            </a:br>
            <a:r>
              <a:rPr lang="nl-NL" u="none" dirty="0"/>
              <a:t>wees blij met </a:t>
            </a:r>
            <a:br>
              <a:rPr lang="nl-NL" u="none" dirty="0"/>
            </a:br>
            <a:r>
              <a:rPr lang="nl-NL" u="none" dirty="0"/>
              <a:t>Jezus Christus </a:t>
            </a:r>
            <a:br>
              <a:rPr lang="nl-NL" u="none" dirty="0"/>
            </a:br>
            <a:r>
              <a:rPr lang="nl-NL" u="none" dirty="0"/>
              <a:t>die komt</a:t>
            </a:r>
            <a:br>
              <a:rPr lang="nl-NL" u="none" dirty="0"/>
            </a:br>
            <a:r>
              <a:rPr lang="nl-NL" u="none" dirty="0"/>
              <a:t>en </a:t>
            </a:r>
            <a:br>
              <a:rPr lang="nl-NL" u="none" dirty="0"/>
            </a:br>
            <a:r>
              <a:rPr lang="nl-NL" u="none" dirty="0"/>
              <a:t>gekomen is</a:t>
            </a:r>
            <a:br>
              <a:rPr lang="nl-NL" u="none" dirty="0"/>
            </a:br>
            <a:r>
              <a:rPr lang="nl-NL" u="none" dirty="0"/>
              <a:t>en </a:t>
            </a:r>
            <a:br>
              <a:rPr lang="nl-NL" u="none" dirty="0"/>
            </a:br>
            <a:r>
              <a:rPr lang="nl-NL" u="none" dirty="0"/>
              <a:t>spoedig terugkomt</a:t>
            </a:r>
          </a:p>
        </p:txBody>
      </p:sp>
    </p:spTree>
    <p:extLst>
      <p:ext uri="{BB962C8B-B14F-4D97-AF65-F5344CB8AC3E}">
        <p14:creationId xmlns:p14="http://schemas.microsoft.com/office/powerpoint/2010/main" val="300989731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52" r="-2805"/>
          <a:stretch/>
        </p:blipFill>
        <p:spPr>
          <a:xfrm>
            <a:off x="4181476" y="-18269"/>
            <a:ext cx="6410325" cy="5161769"/>
          </a:xfrm>
        </p:spPr>
      </p:pic>
      <p:sp>
        <p:nvSpPr>
          <p:cNvPr id="6147" name="Titel 4"/>
          <p:cNvSpPr>
            <a:spLocks noGrp="1"/>
          </p:cNvSpPr>
          <p:nvPr>
            <p:ph type="title"/>
          </p:nvPr>
        </p:nvSpPr>
        <p:spPr>
          <a:xfrm>
            <a:off x="251520" y="87474"/>
            <a:ext cx="3888432" cy="480709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tabLst>
                <a:tab pos="446088" algn="l"/>
              </a:tabLst>
            </a:pPr>
            <a:r>
              <a:rPr lang="nl-NL" sz="3200" u="none" dirty="0"/>
              <a:t>		  </a:t>
            </a:r>
            <a:r>
              <a:rPr lang="nl-NL" sz="3200" u="none" dirty="0" err="1"/>
              <a:t>Gabriël</a:t>
            </a:r>
            <a:r>
              <a:rPr lang="nl-NL" u="none" dirty="0"/>
              <a:t>:</a:t>
            </a:r>
            <a:br>
              <a:rPr lang="nl-NL" u="none" dirty="0"/>
            </a:br>
            <a:br>
              <a:rPr lang="nl-NL" u="none" dirty="0"/>
            </a:br>
            <a:r>
              <a:rPr lang="nl-NL" u="none" dirty="0"/>
              <a:t>» 	ontmoet ongeloof</a:t>
            </a:r>
            <a:br>
              <a:rPr lang="nl-NL" u="none" dirty="0"/>
            </a:br>
            <a:r>
              <a:rPr lang="nl-NL" u="none" dirty="0"/>
              <a:t>	bij de gelovige 	</a:t>
            </a:r>
            <a:br>
              <a:rPr lang="nl-NL" u="none" dirty="0"/>
            </a:br>
            <a:r>
              <a:rPr lang="nl-NL" u="none" dirty="0"/>
              <a:t>	70-jarige Zacharias</a:t>
            </a:r>
            <a:br>
              <a:rPr lang="nl-NL" u="none" dirty="0"/>
            </a:br>
            <a:br>
              <a:rPr lang="nl-NL" u="none" dirty="0"/>
            </a:br>
            <a:r>
              <a:rPr lang="nl-NL" u="none" dirty="0"/>
              <a:t>» 	ontmoet geloof</a:t>
            </a:r>
            <a:br>
              <a:rPr lang="nl-NL" u="none" dirty="0"/>
            </a:br>
            <a:r>
              <a:rPr lang="nl-NL" u="none" dirty="0"/>
              <a:t>	bij de gelovige 	17-jarige Maria</a:t>
            </a:r>
            <a:br>
              <a:rPr lang="nl-NL" u="none" dirty="0"/>
            </a:br>
            <a:endParaRPr lang="nl-NL" u="none" dirty="0"/>
          </a:p>
        </p:txBody>
      </p:sp>
    </p:spTree>
    <p:extLst>
      <p:ext uri="{BB962C8B-B14F-4D97-AF65-F5344CB8AC3E}">
        <p14:creationId xmlns:p14="http://schemas.microsoft.com/office/powerpoint/2010/main" val="3962320727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r>
              <a:rPr lang="nl-NL" dirty="0"/>
              <a:t>HIER INVOEGEN TEKST-MUZIEK-FRAGMENT</a:t>
            </a:r>
          </a:p>
        </p:txBody>
      </p:sp>
    </p:spTree>
    <p:extLst>
      <p:ext uri="{BB962C8B-B14F-4D97-AF65-F5344CB8AC3E}">
        <p14:creationId xmlns:p14="http://schemas.microsoft.com/office/powerpoint/2010/main" val="214391558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70"/>
          <a:stretch/>
        </p:blipFill>
        <p:spPr>
          <a:xfrm>
            <a:off x="1" y="-18269"/>
            <a:ext cx="4657725" cy="5161769"/>
          </a:xfrm>
        </p:spPr>
      </p:pic>
      <p:sp>
        <p:nvSpPr>
          <p:cNvPr id="6147" name="Titel 4"/>
          <p:cNvSpPr>
            <a:spLocks noGrp="1"/>
          </p:cNvSpPr>
          <p:nvPr>
            <p:ph type="title"/>
          </p:nvPr>
        </p:nvSpPr>
        <p:spPr>
          <a:xfrm>
            <a:off x="4788025" y="86916"/>
            <a:ext cx="4355975" cy="4807092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</a:pPr>
            <a:r>
              <a:rPr lang="nl-NL" sz="3200" u="none" dirty="0"/>
              <a:t>Zacharias:</a:t>
            </a:r>
            <a:br>
              <a:rPr lang="nl-NL" sz="3200" u="none" dirty="0"/>
            </a:br>
            <a:br>
              <a:rPr lang="nl-NL" sz="3200" u="none" dirty="0"/>
            </a:br>
            <a:r>
              <a:rPr lang="nl-NL" u="none" dirty="0"/>
              <a:t>persoonlijke moeiten staan zijn vertrouwen</a:t>
            </a:r>
            <a:br>
              <a:rPr lang="nl-NL" u="none" dirty="0"/>
            </a:br>
            <a:r>
              <a:rPr lang="nl-NL" u="none" dirty="0"/>
              <a:t>op God in de weg</a:t>
            </a:r>
          </a:p>
        </p:txBody>
      </p:sp>
    </p:spTree>
    <p:extLst>
      <p:ext uri="{BB962C8B-B14F-4D97-AF65-F5344CB8AC3E}">
        <p14:creationId xmlns:p14="http://schemas.microsoft.com/office/powerpoint/2010/main" val="2716031025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52" r="-2805"/>
          <a:stretch/>
        </p:blipFill>
        <p:spPr>
          <a:xfrm>
            <a:off x="4181476" y="-18269"/>
            <a:ext cx="6410325" cy="5161769"/>
          </a:xfrm>
        </p:spPr>
      </p:pic>
      <p:sp>
        <p:nvSpPr>
          <p:cNvPr id="6147" name="Titel 4"/>
          <p:cNvSpPr>
            <a:spLocks noGrp="1"/>
          </p:cNvSpPr>
          <p:nvPr>
            <p:ph type="title"/>
          </p:nvPr>
        </p:nvSpPr>
        <p:spPr>
          <a:xfrm>
            <a:off x="251520" y="87474"/>
            <a:ext cx="3888432" cy="4807092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</a:pPr>
            <a:r>
              <a:rPr lang="nl-NL" sz="3200" u="none" dirty="0" err="1"/>
              <a:t>Gabriël</a:t>
            </a:r>
            <a:r>
              <a:rPr lang="nl-NL" u="none" dirty="0"/>
              <a:t>:</a:t>
            </a:r>
            <a:br>
              <a:rPr lang="nl-NL" u="none" dirty="0"/>
            </a:br>
            <a:br>
              <a:rPr lang="nl-NL" u="none" dirty="0"/>
            </a:br>
            <a:r>
              <a:rPr lang="nl-NL" u="none" dirty="0"/>
              <a:t>ongeloof heeft </a:t>
            </a:r>
            <a:br>
              <a:rPr lang="nl-NL" u="none" dirty="0"/>
            </a:br>
            <a:r>
              <a:rPr lang="nl-NL" u="none" dirty="0"/>
              <a:t>geen recht </a:t>
            </a:r>
            <a:br>
              <a:rPr lang="nl-NL" u="none" dirty="0"/>
            </a:br>
            <a:r>
              <a:rPr lang="nl-NL" u="none" dirty="0"/>
              <a:t>van spreken </a:t>
            </a:r>
            <a:br>
              <a:rPr lang="nl-NL" u="none" dirty="0"/>
            </a:br>
            <a:endParaRPr lang="nl-NL" u="none" dirty="0"/>
          </a:p>
        </p:txBody>
      </p:sp>
    </p:spTree>
    <p:extLst>
      <p:ext uri="{BB962C8B-B14F-4D97-AF65-F5344CB8AC3E}">
        <p14:creationId xmlns:p14="http://schemas.microsoft.com/office/powerpoint/2010/main" val="2911574731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269"/>
            <a:ext cx="10297792" cy="5161769"/>
          </a:xfrm>
        </p:spPr>
      </p:pic>
      <p:sp>
        <p:nvSpPr>
          <p:cNvPr id="6147" name="Titel 4"/>
          <p:cNvSpPr>
            <a:spLocks noGrp="1"/>
          </p:cNvSpPr>
          <p:nvPr>
            <p:ph type="title"/>
          </p:nvPr>
        </p:nvSpPr>
        <p:spPr>
          <a:xfrm>
            <a:off x="755577" y="86916"/>
            <a:ext cx="8208912" cy="475059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</a:pPr>
            <a:endParaRPr lang="nl-NL" sz="3600" dirty="0"/>
          </a:p>
        </p:txBody>
      </p:sp>
      <p:sp>
        <p:nvSpPr>
          <p:cNvPr id="7" name="Titel 4"/>
          <p:cNvSpPr txBox="1">
            <a:spLocks/>
          </p:cNvSpPr>
          <p:nvPr/>
        </p:nvSpPr>
        <p:spPr bwMode="auto">
          <a:xfrm>
            <a:off x="395536" y="195486"/>
            <a:ext cx="8424936" cy="4536504"/>
          </a:xfrm>
          <a:prstGeom prst="rect">
            <a:avLst/>
          </a:prstGeom>
          <a:solidFill>
            <a:srgbClr val="FFC000">
              <a:alpha val="7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2pPr>
            <a:lvl3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3pPr>
            <a:lvl4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4pPr>
            <a:lvl5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5pPr>
            <a:lvl6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6pPr>
            <a:lvl7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7pPr>
            <a:lvl8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8pPr>
            <a:lvl9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nl-NL" u="none" kern="0" baseline="30000" dirty="0">
                <a:solidFill>
                  <a:schemeClr val="bg2"/>
                </a:solidFill>
              </a:rPr>
              <a:t>21</a:t>
            </a:r>
            <a:r>
              <a:rPr lang="nl-NL" u="none" kern="0" dirty="0">
                <a:solidFill>
                  <a:schemeClr val="bg2"/>
                </a:solidFill>
              </a:rPr>
              <a:t>De menigte stond buiten op Zacharias te wachten, en de mensen vroegen zich af waarom hij zo lang in het heiligdom bleef. </a:t>
            </a:r>
            <a:br>
              <a:rPr lang="nl-NL" u="none" kern="0" dirty="0">
                <a:solidFill>
                  <a:schemeClr val="bg2"/>
                </a:solidFill>
              </a:rPr>
            </a:br>
            <a:r>
              <a:rPr lang="nl-NL" u="none" kern="0" baseline="30000" dirty="0">
                <a:solidFill>
                  <a:schemeClr val="bg2"/>
                </a:solidFill>
              </a:rPr>
              <a:t>22</a:t>
            </a:r>
            <a:r>
              <a:rPr lang="nl-NL" u="none" kern="0" dirty="0">
                <a:solidFill>
                  <a:schemeClr val="bg2"/>
                </a:solidFill>
              </a:rPr>
              <a:t>Maar toen hij naar buiten kwam, kon hij niets tegen hen zeggen. Ze begrepen dat hij in het heiligdom een visioen had gezien; hij maakte gebaren tegen hen, maar spreken kon hij niet.  </a:t>
            </a:r>
            <a:br>
              <a:rPr lang="nl-NL" u="none" kern="0" dirty="0">
                <a:solidFill>
                  <a:schemeClr val="bg2"/>
                </a:solidFill>
              </a:rPr>
            </a:br>
            <a:endParaRPr lang="nl-NL" u="none" kern="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08294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8450" y="-20538"/>
            <a:ext cx="10585106" cy="5305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el 4"/>
          <p:cNvSpPr>
            <a:spLocks noGrp="1"/>
          </p:cNvSpPr>
          <p:nvPr>
            <p:ph type="title"/>
          </p:nvPr>
        </p:nvSpPr>
        <p:spPr>
          <a:xfrm>
            <a:off x="0" y="195486"/>
            <a:ext cx="9144000" cy="576064"/>
          </a:xfrm>
          <a:solidFill>
            <a:srgbClr val="FFC000"/>
          </a:solidFill>
        </p:spPr>
        <p:txBody>
          <a:bodyPr/>
          <a:lstStyle/>
          <a:p>
            <a:pPr marL="0" indent="0" algn="ctr">
              <a:spcBef>
                <a:spcPts val="0"/>
              </a:spcBef>
            </a:pPr>
            <a:r>
              <a:rPr lang="nl-NL" sz="3200" u="none" dirty="0">
                <a:solidFill>
                  <a:schemeClr val="bg2"/>
                </a:solidFill>
              </a:rPr>
              <a:t>Leven met vraagtekens én leven met God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2786105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1159</TotalTime>
  <Words>311</Words>
  <Application>Microsoft Office PowerPoint</Application>
  <PresentationFormat>Diavoorstelling (16:9)</PresentationFormat>
  <Paragraphs>25</Paragraphs>
  <Slides>12</Slides>
  <Notes>11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12</vt:i4>
      </vt:variant>
    </vt:vector>
  </HeadingPairs>
  <TitlesOfParts>
    <vt:vector size="17" baseType="lpstr">
      <vt:lpstr>Arial</vt:lpstr>
      <vt:lpstr>Berlin Sans FB</vt:lpstr>
      <vt:lpstr>Tahoma</vt:lpstr>
      <vt:lpstr>SjabloonPresentatie_v3 0</vt:lpstr>
      <vt:lpstr>1_Tekstmodel</vt:lpstr>
      <vt:lpstr>Leven met vraagtekens én leven met God</vt:lpstr>
      <vt:lpstr>Zacharias en Elisabet  »  een tijd van zware  beproeving voor   de gelovigen  »  een grote moeite   in hun eigen leven </vt:lpstr>
      <vt:lpstr>Zacharias en Elisabet bleven bidden  »  voor hun kinderwens  »  voor de komst van   de beloofde Messias</vt:lpstr>
      <vt:lpstr>Zacharias bidt namens het volk in de tempel  » Laat mijn gebed voor U   zijn als reukwerk  (Ps. 141) » De gouden schalen vol wie- rook zijn de gebeden van  de heiligen die opstijgen   tot God (Openb. 5 + 8)</vt:lpstr>
      <vt:lpstr>Gabriël:  jullie beide gebeden zijn door God  gehoord  en  verhoord </vt:lpstr>
      <vt:lpstr>Gabriël:  wees blij met  Jezus Christus  die komt en  gekomen is en  spoedig terugkomt</vt:lpstr>
      <vt:lpstr>    Gabriël:  »  ontmoet ongeloof  bij de gelovige    70-jarige Zacharias  »  ontmoet geloof  bij de gelovige  17-jarige Maria </vt:lpstr>
      <vt:lpstr>PowerPoint-presentatie</vt:lpstr>
      <vt:lpstr>Zacharias:  persoonlijke moeiten staan zijn vertrouwen op God in de weg</vt:lpstr>
      <vt:lpstr>Gabriël:  ongeloof heeft  geen recht  van spreken  </vt:lpstr>
      <vt:lpstr>PowerPoint-presentatie</vt:lpstr>
      <vt:lpstr>Leven met vraagtekens én leven met God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L.E. Leeftink</cp:lastModifiedBy>
  <cp:revision>89</cp:revision>
  <dcterms:created xsi:type="dcterms:W3CDTF">2010-04-24T18:41:21Z</dcterms:created>
  <dcterms:modified xsi:type="dcterms:W3CDTF">2022-11-29T14:26:11Z</dcterms:modified>
</cp:coreProperties>
</file>