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08" r:id="rId1"/>
    <p:sldMasterId id="2147483711" r:id="rId2"/>
  </p:sldMasterIdLst>
  <p:notesMasterIdLst>
    <p:notesMasterId r:id="rId15"/>
  </p:notesMasterIdLst>
  <p:handoutMasterIdLst>
    <p:handoutMasterId r:id="rId16"/>
  </p:handoutMasterIdLst>
  <p:sldIdLst>
    <p:sldId id="663" r:id="rId3"/>
    <p:sldId id="687" r:id="rId4"/>
    <p:sldId id="665" r:id="rId5"/>
    <p:sldId id="675" r:id="rId6"/>
    <p:sldId id="686" r:id="rId7"/>
    <p:sldId id="680" r:id="rId8"/>
    <p:sldId id="679" r:id="rId9"/>
    <p:sldId id="678" r:id="rId10"/>
    <p:sldId id="676" r:id="rId11"/>
    <p:sldId id="677" r:id="rId12"/>
    <p:sldId id="682" r:id="rId13"/>
    <p:sldId id="688" r:id="rId14"/>
  </p:sldIdLst>
  <p:sldSz cx="12192000" cy="6858000"/>
  <p:notesSz cx="6858000" cy="9144000"/>
  <p:embeddedFontLst>
    <p:embeddedFont>
      <p:font typeface="Berlin Sans FB" panose="020E0602020502020306" pitchFamily="34" charset="0"/>
      <p:regular r:id="rId17"/>
      <p:bold r:id="rId18"/>
    </p:embeddedFont>
    <p:embeddedFont>
      <p:font typeface="Tahoma" panose="020B0604030504040204" pitchFamily="34" charset="0"/>
      <p:regular r:id="rId19"/>
      <p:bold r:id="rId20"/>
    </p:embeddedFont>
  </p:embeddedFontLst>
  <p:defaultTex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8009"/>
    <a:srgbClr val="000000"/>
    <a:srgbClr val="00CC00"/>
    <a:srgbClr val="0000FF"/>
    <a:srgbClr val="FF0000"/>
    <a:srgbClr val="E84828"/>
    <a:srgbClr val="EE4612"/>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96" autoAdjust="0"/>
    <p:restoredTop sz="94646" autoAdjust="0"/>
  </p:normalViewPr>
  <p:slideViewPr>
    <p:cSldViewPr>
      <p:cViewPr varScale="1">
        <p:scale>
          <a:sx n="75" d="100"/>
          <a:sy n="75" d="100"/>
        </p:scale>
        <p:origin x="768" y="48"/>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2.fntdata"/><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1.fntdata"/><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notesMaster" Target="notesMasters/notesMaster1.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font" Target="fonts/font3.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25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32256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cs typeface="Arial" charset="0"/>
              </a:defRPr>
            </a:lvl1pPr>
          </a:lstStyle>
          <a:p>
            <a:pPr>
              <a:defRPr/>
            </a:pPr>
            <a:fld id="{F198898A-28F4-4F8B-B432-9E6D99510FE5}" type="slidenum">
              <a:rPr lang="nl-NL"/>
              <a:pPr>
                <a:defRPr/>
              </a:pPr>
              <a:t>‹nr.›</a:t>
            </a:fld>
            <a:endParaRPr lang="nl-NL"/>
          </a:p>
        </p:txBody>
      </p:sp>
    </p:spTree>
    <p:extLst>
      <p:ext uri="{BB962C8B-B14F-4D97-AF65-F5344CB8AC3E}">
        <p14:creationId xmlns:p14="http://schemas.microsoft.com/office/powerpoint/2010/main" val="16938973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9220"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noProof="0"/>
              <a:t>Klik om de opmaakprofielen van de modeltekst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1587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cs typeface="Arial" charset="0"/>
              </a:defRPr>
            </a:lvl1pPr>
          </a:lstStyle>
          <a:p>
            <a:pPr>
              <a:defRPr/>
            </a:pPr>
            <a:fld id="{7872EE88-E478-4A7C-8EC8-E5985570DFD3}" type="slidenum">
              <a:rPr lang="nl-NL"/>
              <a:pPr>
                <a:defRPr/>
              </a:pPr>
              <a:t>‹nr.›</a:t>
            </a:fld>
            <a:endParaRPr lang="nl-NL"/>
          </a:p>
        </p:txBody>
      </p:sp>
    </p:spTree>
    <p:extLst>
      <p:ext uri="{BB962C8B-B14F-4D97-AF65-F5344CB8AC3E}">
        <p14:creationId xmlns:p14="http://schemas.microsoft.com/office/powerpoint/2010/main" val="29349338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nl-NL"/>
          </a:p>
        </p:txBody>
      </p:sp>
      <p:sp>
        <p:nvSpPr>
          <p:cNvPr id="3" name="Rectangle 5"/>
          <p:cNvSpPr>
            <a:spLocks noGrp="1" noChangeArrowheads="1"/>
          </p:cNvSpPr>
          <p:nvPr>
            <p:ph type="ftr" sz="quarter" idx="11"/>
          </p:nvPr>
        </p:nvSpPr>
        <p:spPr/>
        <p:txBody>
          <a:bodyPr/>
          <a:lstStyle>
            <a:lvl1pPr>
              <a:defRPr/>
            </a:lvl1pPr>
          </a:lstStyle>
          <a:p>
            <a:pPr>
              <a:defRPr/>
            </a:pPr>
            <a:endParaRPr lang="nl-NL"/>
          </a:p>
        </p:txBody>
      </p:sp>
      <p:sp>
        <p:nvSpPr>
          <p:cNvPr id="4" name="Rectangle 6"/>
          <p:cNvSpPr>
            <a:spLocks noGrp="1" noChangeArrowheads="1"/>
          </p:cNvSpPr>
          <p:nvPr>
            <p:ph type="sldNum" sz="quarter" idx="12"/>
          </p:nvPr>
        </p:nvSpPr>
        <p:spPr/>
        <p:txBody>
          <a:bodyPr/>
          <a:lstStyle>
            <a:lvl1pPr>
              <a:defRPr/>
            </a:lvl1pPr>
          </a:lstStyle>
          <a:p>
            <a:pPr>
              <a:defRPr/>
            </a:pPr>
            <a:fld id="{A7C9EE3E-547C-4FA2-98C2-2B7B85F64301}" type="slidenum">
              <a:rPr lang="nl-NL"/>
              <a:pPr>
                <a:defRPr/>
              </a:pPr>
              <a:t>‹nr.›</a:t>
            </a:fld>
            <a:endParaRPr lang="nl-NL"/>
          </a:p>
        </p:txBody>
      </p:sp>
    </p:spTree>
    <p:extLst>
      <p:ext uri="{BB962C8B-B14F-4D97-AF65-F5344CB8AC3E}">
        <p14:creationId xmlns:p14="http://schemas.microsoft.com/office/powerpoint/2010/main" val="447605816"/>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4EED08AC-AB9D-4764-B8A3-7BBBD9928480}" type="slidenum">
              <a:rPr lang="nl-NL"/>
              <a:pPr>
                <a:defRPr/>
              </a:pPr>
              <a:t>‹nr.›</a:t>
            </a:fld>
            <a:endParaRPr lang="nl-NL"/>
          </a:p>
        </p:txBody>
      </p:sp>
    </p:spTree>
    <p:extLst>
      <p:ext uri="{BB962C8B-B14F-4D97-AF65-F5344CB8AC3E}">
        <p14:creationId xmlns:p14="http://schemas.microsoft.com/office/powerpoint/2010/main" val="2685710933"/>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2E09FCAB-9BAB-4EC1-A89A-5431E53A2B96}" type="slidenum">
              <a:rPr lang="nl-NL"/>
              <a:pPr>
                <a:defRPr/>
              </a:pPr>
              <a:t>‹nr.›</a:t>
            </a:fld>
            <a:endParaRPr lang="nl-NL"/>
          </a:p>
        </p:txBody>
      </p:sp>
    </p:spTree>
    <p:extLst>
      <p:ext uri="{BB962C8B-B14F-4D97-AF65-F5344CB8AC3E}">
        <p14:creationId xmlns:p14="http://schemas.microsoft.com/office/powerpoint/2010/main" val="1139244997"/>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624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C3FDAE73-B53F-455C-BDA5-1CBDAB741F6A}" type="slidenum">
              <a:rPr lang="nl-NL"/>
              <a:pPr>
                <a:defRPr/>
              </a:pPr>
              <a:t>‹nr.›</a:t>
            </a:fld>
            <a:endParaRPr lang="nl-NL"/>
          </a:p>
        </p:txBody>
      </p:sp>
    </p:spTree>
    <p:extLst>
      <p:ext uri="{BB962C8B-B14F-4D97-AF65-F5344CB8AC3E}">
        <p14:creationId xmlns:p14="http://schemas.microsoft.com/office/powerpoint/2010/main" val="3569853230"/>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49CE85B9-A4A1-4514-B44E-CA15CB42BD95}" type="slidenum">
              <a:rPr lang="nl-NL"/>
              <a:pPr>
                <a:defRPr/>
              </a:pPr>
              <a:t>‹nr.›</a:t>
            </a:fld>
            <a:endParaRPr lang="nl-NL"/>
          </a:p>
        </p:txBody>
      </p:sp>
    </p:spTree>
    <p:extLst>
      <p:ext uri="{BB962C8B-B14F-4D97-AF65-F5344CB8AC3E}">
        <p14:creationId xmlns:p14="http://schemas.microsoft.com/office/powerpoint/2010/main" val="3722189025"/>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Rectangle 4"/>
          <p:cNvSpPr>
            <a:spLocks noGrp="1" noChangeArrowheads="1"/>
          </p:cNvSpPr>
          <p:nvPr>
            <p:ph type="dt" sz="half" idx="10"/>
          </p:nvPr>
        </p:nvSpPr>
        <p:spPr>
          <a:ln/>
        </p:spPr>
        <p:txBody>
          <a:bodyPr/>
          <a:lstStyle>
            <a:lvl1pPr>
              <a:defRPr/>
            </a:lvl1pPr>
          </a:lstStyle>
          <a:p>
            <a:pPr>
              <a:defRPr/>
            </a:pPr>
            <a:endParaRPr lang="nl-NL"/>
          </a:p>
        </p:txBody>
      </p:sp>
      <p:sp>
        <p:nvSpPr>
          <p:cNvPr id="4" name="Rectangle 5"/>
          <p:cNvSpPr>
            <a:spLocks noGrp="1" noChangeArrowheads="1"/>
          </p:cNvSpPr>
          <p:nvPr>
            <p:ph type="ftr" sz="quarter" idx="11"/>
          </p:nvPr>
        </p:nvSpPr>
        <p:spPr>
          <a:ln/>
        </p:spPr>
        <p:txBody>
          <a:bodyPr/>
          <a:lstStyle>
            <a:lvl1pPr>
              <a:defRPr/>
            </a:lvl1pPr>
          </a:lstStyle>
          <a:p>
            <a:pPr>
              <a:defRPr/>
            </a:pPr>
            <a:endParaRPr lang="nl-NL"/>
          </a:p>
        </p:txBody>
      </p:sp>
      <p:sp>
        <p:nvSpPr>
          <p:cNvPr id="5" name="Rectangle 6"/>
          <p:cNvSpPr>
            <a:spLocks noGrp="1" noChangeArrowheads="1"/>
          </p:cNvSpPr>
          <p:nvPr>
            <p:ph type="sldNum" sz="quarter" idx="12"/>
          </p:nvPr>
        </p:nvSpPr>
        <p:spPr>
          <a:ln/>
        </p:spPr>
        <p:txBody>
          <a:bodyPr/>
          <a:lstStyle>
            <a:lvl1pPr>
              <a:defRPr/>
            </a:lvl1pPr>
          </a:lstStyle>
          <a:p>
            <a:pPr>
              <a:defRPr/>
            </a:pPr>
            <a:fld id="{0E0ED99C-156B-4408-B519-1732D0516E40}" type="slidenum">
              <a:rPr lang="nl-NL"/>
              <a:pPr>
                <a:defRPr/>
              </a:pPr>
              <a:t>‹nr.›</a:t>
            </a:fld>
            <a:endParaRPr lang="nl-NL"/>
          </a:p>
        </p:txBody>
      </p:sp>
    </p:spTree>
    <p:extLst>
      <p:ext uri="{BB962C8B-B14F-4D97-AF65-F5344CB8AC3E}">
        <p14:creationId xmlns:p14="http://schemas.microsoft.com/office/powerpoint/2010/main" val="2196651258"/>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l-NL"/>
          </a:p>
        </p:txBody>
      </p:sp>
      <p:sp>
        <p:nvSpPr>
          <p:cNvPr id="3" name="Rectangle 5"/>
          <p:cNvSpPr>
            <a:spLocks noGrp="1" noChangeArrowheads="1"/>
          </p:cNvSpPr>
          <p:nvPr>
            <p:ph type="ftr" sz="quarter" idx="11"/>
          </p:nvPr>
        </p:nvSpPr>
        <p:spPr>
          <a:ln/>
        </p:spPr>
        <p:txBody>
          <a:bodyPr/>
          <a:lstStyle>
            <a:lvl1pPr>
              <a:defRPr/>
            </a:lvl1pPr>
          </a:lstStyle>
          <a:p>
            <a:pPr>
              <a:defRPr/>
            </a:pPr>
            <a:endParaRPr lang="nl-NL"/>
          </a:p>
        </p:txBody>
      </p:sp>
      <p:sp>
        <p:nvSpPr>
          <p:cNvPr id="4" name="Rectangle 6"/>
          <p:cNvSpPr>
            <a:spLocks noGrp="1" noChangeArrowheads="1"/>
          </p:cNvSpPr>
          <p:nvPr>
            <p:ph type="sldNum" sz="quarter" idx="12"/>
          </p:nvPr>
        </p:nvSpPr>
        <p:spPr>
          <a:ln/>
        </p:spPr>
        <p:txBody>
          <a:bodyPr/>
          <a:lstStyle>
            <a:lvl1pPr>
              <a:defRPr/>
            </a:lvl1pPr>
          </a:lstStyle>
          <a:p>
            <a:pPr>
              <a:defRPr/>
            </a:pPr>
            <a:fld id="{63906489-FA2E-40C6-98CC-C65EAE7180D2}" type="slidenum">
              <a:rPr lang="nl-NL"/>
              <a:pPr>
                <a:defRPr/>
              </a:pPr>
              <a:t>‹nr.›</a:t>
            </a:fld>
            <a:endParaRPr lang="nl-NL"/>
          </a:p>
        </p:txBody>
      </p:sp>
    </p:spTree>
    <p:extLst>
      <p:ext uri="{BB962C8B-B14F-4D97-AF65-F5344CB8AC3E}">
        <p14:creationId xmlns:p14="http://schemas.microsoft.com/office/powerpoint/2010/main" val="2418783790"/>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6FC31E41-1681-4DC8-A6C5-58F605AC0B9D}" type="slidenum">
              <a:rPr lang="nl-NL"/>
              <a:pPr>
                <a:defRPr/>
              </a:pPr>
              <a:t>‹nr.›</a:t>
            </a:fld>
            <a:endParaRPr lang="nl-NL"/>
          </a:p>
        </p:txBody>
      </p:sp>
    </p:spTree>
    <p:extLst>
      <p:ext uri="{BB962C8B-B14F-4D97-AF65-F5344CB8AC3E}">
        <p14:creationId xmlns:p14="http://schemas.microsoft.com/office/powerpoint/2010/main" val="3717965244"/>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a:t>Klik op het pictogram als u een afbeelding wilt toevoegen</a:t>
            </a:r>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DB3ACE2-EB49-48D3-B9AD-1148921F4B67}" type="slidenum">
              <a:rPr lang="nl-NL"/>
              <a:pPr>
                <a:defRPr/>
              </a:pPr>
              <a:t>‹nr.›</a:t>
            </a:fld>
            <a:endParaRPr lang="nl-NL"/>
          </a:p>
        </p:txBody>
      </p:sp>
    </p:spTree>
    <p:extLst>
      <p:ext uri="{BB962C8B-B14F-4D97-AF65-F5344CB8AC3E}">
        <p14:creationId xmlns:p14="http://schemas.microsoft.com/office/powerpoint/2010/main" val="893417481"/>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EBEB422B-B315-4645-92BF-332A430E6378}" type="slidenum">
              <a:rPr lang="nl-NL"/>
              <a:pPr>
                <a:defRPr/>
              </a:pPr>
              <a:t>‹nr.›</a:t>
            </a:fld>
            <a:endParaRPr lang="nl-NL"/>
          </a:p>
        </p:txBody>
      </p:sp>
    </p:spTree>
    <p:extLst>
      <p:ext uri="{BB962C8B-B14F-4D97-AF65-F5344CB8AC3E}">
        <p14:creationId xmlns:p14="http://schemas.microsoft.com/office/powerpoint/2010/main" val="561942969"/>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4017" y="115889"/>
            <a:ext cx="2743200" cy="6192837"/>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24417" y="115889"/>
            <a:ext cx="8026400" cy="619283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E2D9C916-2AB8-4A2E-A3B1-07343A34B919}" type="slidenum">
              <a:rPr lang="nl-NL"/>
              <a:pPr>
                <a:defRPr/>
              </a:pPr>
              <a:t>‹nr.›</a:t>
            </a:fld>
            <a:endParaRPr lang="nl-NL"/>
          </a:p>
        </p:txBody>
      </p:sp>
    </p:spTree>
    <p:extLst>
      <p:ext uri="{BB962C8B-B14F-4D97-AF65-F5344CB8AC3E}">
        <p14:creationId xmlns:p14="http://schemas.microsoft.com/office/powerpoint/2010/main" val="4194355238"/>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624417" y="115888"/>
            <a:ext cx="10972800" cy="633412"/>
          </a:xfrm>
        </p:spPr>
        <p:txBody>
          <a:bodyPr/>
          <a:lstStyle/>
          <a:p>
            <a:r>
              <a:rPr lang="nl-NL"/>
              <a:t>Klik om de stijl te bewerken</a:t>
            </a:r>
          </a:p>
        </p:txBody>
      </p:sp>
      <p:sp>
        <p:nvSpPr>
          <p:cNvPr id="3" name="Tijdelijke aanduiding voor inhoud 2"/>
          <p:cNvSpPr>
            <a:spLocks noGrp="1"/>
          </p:cNvSpPr>
          <p:nvPr>
            <p:ph sz="quarter" idx="1"/>
          </p:nvPr>
        </p:nvSpPr>
        <p:spPr>
          <a:xfrm>
            <a:off x="624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quarter" idx="2"/>
          </p:nvPr>
        </p:nvSpPr>
        <p:spPr>
          <a:xfrm>
            <a:off x="6212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inhoud 4"/>
          <p:cNvSpPr>
            <a:spLocks noGrp="1"/>
          </p:cNvSpPr>
          <p:nvPr>
            <p:ph sz="quarter" idx="3"/>
          </p:nvPr>
        </p:nvSpPr>
        <p:spPr>
          <a:xfrm>
            <a:off x="624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inhoud 5"/>
          <p:cNvSpPr>
            <a:spLocks noGrp="1"/>
          </p:cNvSpPr>
          <p:nvPr>
            <p:ph sz="quarter" idx="4"/>
          </p:nvPr>
        </p:nvSpPr>
        <p:spPr>
          <a:xfrm>
            <a:off x="6212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2A6BE05D-9A9F-4033-A668-057756FFB6F2}" type="slidenum">
              <a:rPr lang="nl-NL"/>
              <a:pPr>
                <a:defRPr/>
              </a:pPr>
              <a:t>‹nr.›</a:t>
            </a:fld>
            <a:endParaRPr lang="nl-NL"/>
          </a:p>
        </p:txBody>
      </p:sp>
    </p:spTree>
    <p:extLst>
      <p:ext uri="{BB962C8B-B14F-4D97-AF65-F5344CB8AC3E}">
        <p14:creationId xmlns:p14="http://schemas.microsoft.com/office/powerpoint/2010/main" val="2014752643"/>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dia">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06562" name="Rectangle 2"/>
          <p:cNvSpPr>
            <a:spLocks noGrp="1" noChangeArrowheads="1"/>
          </p:cNvSpPr>
          <p:nvPr>
            <p:ph type="subTitle" idx="1"/>
          </p:nvPr>
        </p:nvSpPr>
        <p:spPr>
          <a:xfrm>
            <a:off x="6096000" y="404813"/>
            <a:ext cx="5664200" cy="1511300"/>
          </a:xfrm>
        </p:spPr>
        <p:txBody>
          <a:bodyPr lIns="18000" rIns="18000"/>
          <a:lstStyle>
            <a:lvl1pPr algn="ctr">
              <a:defRPr sz="4000">
                <a:solidFill>
                  <a:srgbClr val="FFFF00"/>
                </a:solidFill>
              </a:defRPr>
            </a:lvl1pPr>
          </a:lstStyle>
          <a:p>
            <a:r>
              <a:rPr lang="nl-NL"/>
              <a:t>&lt;Predikant&gt;</a:t>
            </a:r>
          </a:p>
          <a:p>
            <a:r>
              <a:rPr lang="nl-NL"/>
              <a:t>&lt;Standplaats&gt;</a:t>
            </a:r>
          </a:p>
        </p:txBody>
      </p:sp>
      <p:sp>
        <p:nvSpPr>
          <p:cNvPr id="3" name="Rectangle 3"/>
          <p:cNvSpPr>
            <a:spLocks noGrp="1" noChangeArrowheads="1"/>
          </p:cNvSpPr>
          <p:nvPr>
            <p:ph type="dt" sz="half" idx="10"/>
          </p:nvPr>
        </p:nvSpPr>
        <p:spPr/>
        <p:txBody>
          <a:bodyPr/>
          <a:lstStyle>
            <a:lvl1pPr>
              <a:defRPr/>
            </a:lvl1pPr>
          </a:lstStyle>
          <a:p>
            <a:pPr>
              <a:defRPr/>
            </a:pPr>
            <a:endParaRPr lang="nl-NL"/>
          </a:p>
        </p:txBody>
      </p:sp>
      <p:sp>
        <p:nvSpPr>
          <p:cNvPr id="4" name="Rectangle 4"/>
          <p:cNvSpPr>
            <a:spLocks noGrp="1" noChangeArrowheads="1"/>
          </p:cNvSpPr>
          <p:nvPr>
            <p:ph type="ftr" sz="quarter" idx="11"/>
          </p:nvPr>
        </p:nvSpPr>
        <p:spPr/>
        <p:txBody>
          <a:bodyPr/>
          <a:lstStyle>
            <a:lvl1pPr>
              <a:defRPr/>
            </a:lvl1pPr>
          </a:lstStyle>
          <a:p>
            <a:pPr>
              <a:defRPr/>
            </a:pPr>
            <a:endParaRPr lang="nl-NL"/>
          </a:p>
        </p:txBody>
      </p:sp>
      <p:sp>
        <p:nvSpPr>
          <p:cNvPr id="5" name="Rectangle 5"/>
          <p:cNvSpPr>
            <a:spLocks noGrp="1" noChangeArrowheads="1"/>
          </p:cNvSpPr>
          <p:nvPr>
            <p:ph type="sldNum" sz="quarter" idx="12"/>
          </p:nvPr>
        </p:nvSpPr>
        <p:spPr/>
        <p:txBody>
          <a:bodyPr/>
          <a:lstStyle>
            <a:lvl1pPr>
              <a:defRPr/>
            </a:lvl1pPr>
          </a:lstStyle>
          <a:p>
            <a:pPr>
              <a:defRPr/>
            </a:pPr>
            <a:fld id="{E615B1D0-1813-4D19-AACF-370FC06C9125}" type="slidenum">
              <a:rPr lang="nl-NL"/>
              <a:pPr>
                <a:defRPr/>
              </a:pPr>
              <a:t>‹nr.›</a:t>
            </a:fld>
            <a:endParaRPr lang="nl-NL"/>
          </a:p>
        </p:txBody>
      </p:sp>
    </p:spTree>
    <p:extLst>
      <p:ext uri="{BB962C8B-B14F-4D97-AF65-F5344CB8AC3E}">
        <p14:creationId xmlns:p14="http://schemas.microsoft.com/office/powerpoint/2010/main" val="187292015"/>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2B42F274-10B4-4A7E-B8AD-11C4CF776D35}" type="slidenum">
              <a:rPr lang="nl-NL"/>
              <a:pPr>
                <a:defRPr/>
              </a:pPr>
              <a:t>‹nr.›</a:t>
            </a:fld>
            <a:endParaRPr lang="nl-NL"/>
          </a:p>
        </p:txBody>
      </p:sp>
    </p:spTree>
    <p:extLst>
      <p:ext uri="{BB962C8B-B14F-4D97-AF65-F5344CB8AC3E}">
        <p14:creationId xmlns:p14="http://schemas.microsoft.com/office/powerpoint/2010/main" val="1873360236"/>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21741A64-913D-4223-8612-86D3712C2070}" type="slidenum">
              <a:rPr lang="nl-NL"/>
              <a:pPr>
                <a:defRPr/>
              </a:pPr>
              <a:t>‹nr.›</a:t>
            </a:fld>
            <a:endParaRPr lang="nl-NL"/>
          </a:p>
        </p:txBody>
      </p:sp>
    </p:spTree>
    <p:extLst>
      <p:ext uri="{BB962C8B-B14F-4D97-AF65-F5344CB8AC3E}">
        <p14:creationId xmlns:p14="http://schemas.microsoft.com/office/powerpoint/2010/main" val="725102292"/>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sz="half" idx="1"/>
          </p:nvPr>
        </p:nvSpPr>
        <p:spPr>
          <a:xfrm>
            <a:off x="624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72C9100-2C7D-4757-A697-BDE7A579E521}" type="slidenum">
              <a:rPr lang="nl-NL"/>
              <a:pPr>
                <a:defRPr/>
              </a:pPr>
              <a:t>‹nr.›</a:t>
            </a:fld>
            <a:endParaRPr lang="nl-NL"/>
          </a:p>
        </p:txBody>
      </p:sp>
    </p:spTree>
    <p:extLst>
      <p:ext uri="{BB962C8B-B14F-4D97-AF65-F5344CB8AC3E}">
        <p14:creationId xmlns:p14="http://schemas.microsoft.com/office/powerpoint/2010/main" val="972811653"/>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CB4E3B55-EDDC-4F21-88D5-1CC2163B325D}" type="slidenum">
              <a:rPr lang="nl-NL"/>
              <a:pPr>
                <a:defRPr/>
              </a:pPr>
              <a:t>‹nr.›</a:t>
            </a:fld>
            <a:endParaRPr lang="nl-NL"/>
          </a:p>
        </p:txBody>
      </p:sp>
    </p:spTree>
    <p:extLst>
      <p:ext uri="{BB962C8B-B14F-4D97-AF65-F5344CB8AC3E}">
        <p14:creationId xmlns:p14="http://schemas.microsoft.com/office/powerpoint/2010/main" val="3463091119"/>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Rectangle 4"/>
          <p:cNvSpPr>
            <a:spLocks noGrp="1" noChangeArrowheads="1"/>
          </p:cNvSpPr>
          <p:nvPr>
            <p:ph type="dt" sz="half" idx="10"/>
          </p:nvPr>
        </p:nvSpPr>
        <p:spPr>
          <a:ln/>
        </p:spPr>
        <p:txBody>
          <a:bodyPr/>
          <a:lstStyle>
            <a:lvl1pPr>
              <a:defRPr/>
            </a:lvl1pPr>
          </a:lstStyle>
          <a:p>
            <a:pPr>
              <a:defRPr/>
            </a:pPr>
            <a:endParaRPr lang="nl-NL"/>
          </a:p>
        </p:txBody>
      </p:sp>
      <p:sp>
        <p:nvSpPr>
          <p:cNvPr id="4" name="Rectangle 5"/>
          <p:cNvSpPr>
            <a:spLocks noGrp="1" noChangeArrowheads="1"/>
          </p:cNvSpPr>
          <p:nvPr>
            <p:ph type="ftr" sz="quarter" idx="11"/>
          </p:nvPr>
        </p:nvSpPr>
        <p:spPr>
          <a:ln/>
        </p:spPr>
        <p:txBody>
          <a:bodyPr/>
          <a:lstStyle>
            <a:lvl1pPr>
              <a:defRPr/>
            </a:lvl1pPr>
          </a:lstStyle>
          <a:p>
            <a:pPr>
              <a:defRPr/>
            </a:pPr>
            <a:endParaRPr lang="nl-NL"/>
          </a:p>
        </p:txBody>
      </p:sp>
      <p:sp>
        <p:nvSpPr>
          <p:cNvPr id="5" name="Rectangle 6"/>
          <p:cNvSpPr>
            <a:spLocks noGrp="1" noChangeArrowheads="1"/>
          </p:cNvSpPr>
          <p:nvPr>
            <p:ph type="sldNum" sz="quarter" idx="12"/>
          </p:nvPr>
        </p:nvSpPr>
        <p:spPr>
          <a:ln/>
        </p:spPr>
        <p:txBody>
          <a:bodyPr/>
          <a:lstStyle>
            <a:lvl1pPr>
              <a:defRPr/>
            </a:lvl1pPr>
          </a:lstStyle>
          <a:p>
            <a:pPr>
              <a:defRPr/>
            </a:pPr>
            <a:fld id="{A4B253B1-2585-418C-9EB1-EAD3CA11DF1C}" type="slidenum">
              <a:rPr lang="nl-NL"/>
              <a:pPr>
                <a:defRPr/>
              </a:pPr>
              <a:t>‹nr.›</a:t>
            </a:fld>
            <a:endParaRPr lang="nl-NL"/>
          </a:p>
        </p:txBody>
      </p:sp>
    </p:spTree>
    <p:extLst>
      <p:ext uri="{BB962C8B-B14F-4D97-AF65-F5344CB8AC3E}">
        <p14:creationId xmlns:p14="http://schemas.microsoft.com/office/powerpoint/2010/main" val="3189456938"/>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l-NL"/>
          </a:p>
        </p:txBody>
      </p:sp>
      <p:sp>
        <p:nvSpPr>
          <p:cNvPr id="3" name="Rectangle 5"/>
          <p:cNvSpPr>
            <a:spLocks noGrp="1" noChangeArrowheads="1"/>
          </p:cNvSpPr>
          <p:nvPr>
            <p:ph type="ftr" sz="quarter" idx="11"/>
          </p:nvPr>
        </p:nvSpPr>
        <p:spPr>
          <a:ln/>
        </p:spPr>
        <p:txBody>
          <a:bodyPr/>
          <a:lstStyle>
            <a:lvl1pPr>
              <a:defRPr/>
            </a:lvl1pPr>
          </a:lstStyle>
          <a:p>
            <a:pPr>
              <a:defRPr/>
            </a:pPr>
            <a:endParaRPr lang="nl-NL"/>
          </a:p>
        </p:txBody>
      </p:sp>
      <p:sp>
        <p:nvSpPr>
          <p:cNvPr id="4" name="Rectangle 6"/>
          <p:cNvSpPr>
            <a:spLocks noGrp="1" noChangeArrowheads="1"/>
          </p:cNvSpPr>
          <p:nvPr>
            <p:ph type="sldNum" sz="quarter" idx="12"/>
          </p:nvPr>
        </p:nvSpPr>
        <p:spPr>
          <a:ln/>
        </p:spPr>
        <p:txBody>
          <a:bodyPr/>
          <a:lstStyle>
            <a:lvl1pPr>
              <a:defRPr/>
            </a:lvl1pPr>
          </a:lstStyle>
          <a:p>
            <a:pPr>
              <a:defRPr/>
            </a:pPr>
            <a:fld id="{9F37108E-ED00-4237-BABC-17415CFB0C2D}" type="slidenum">
              <a:rPr lang="nl-NL"/>
              <a:pPr>
                <a:defRPr/>
              </a:pPr>
              <a:t>‹nr.›</a:t>
            </a:fld>
            <a:endParaRPr lang="nl-NL"/>
          </a:p>
        </p:txBody>
      </p:sp>
    </p:spTree>
    <p:extLst>
      <p:ext uri="{BB962C8B-B14F-4D97-AF65-F5344CB8AC3E}">
        <p14:creationId xmlns:p14="http://schemas.microsoft.com/office/powerpoint/2010/main" val="2649738586"/>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a:prstGeom prst="rect">
            <a:avLst/>
          </a:prstGeo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8063E4D6-E4FA-40E1-869E-1F1F02750AE5}" type="slidenum">
              <a:rPr lang="nl-NL"/>
              <a:pPr>
                <a:defRPr/>
              </a:pPr>
              <a:t>‹nr.›</a:t>
            </a:fld>
            <a:endParaRPr lang="nl-NL"/>
          </a:p>
        </p:txBody>
      </p:sp>
    </p:spTree>
    <p:extLst>
      <p:ext uri="{BB962C8B-B14F-4D97-AF65-F5344CB8AC3E}">
        <p14:creationId xmlns:p14="http://schemas.microsoft.com/office/powerpoint/2010/main" val="97632744"/>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a:prstGeom prst="rect">
            <a:avLst/>
          </a:prstGeo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3C5E211-FB4B-4A7D-AA49-12F71DE9D206}" type="slidenum">
              <a:rPr lang="nl-NL"/>
              <a:pPr>
                <a:defRPr/>
              </a:pPr>
              <a:t>‹nr.›</a:t>
            </a:fld>
            <a:endParaRPr lang="nl-NL"/>
          </a:p>
        </p:txBody>
      </p:sp>
    </p:spTree>
    <p:extLst>
      <p:ext uri="{BB962C8B-B14F-4D97-AF65-F5344CB8AC3E}">
        <p14:creationId xmlns:p14="http://schemas.microsoft.com/office/powerpoint/2010/main" val="46161913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6A2DAF34-58C9-4C36-951D-5135CEB7321D}" type="slidenum">
              <a:rPr lang="nl-NL"/>
              <a:pPr>
                <a:defRPr/>
              </a:pPr>
              <a:t>‹nr.›</a:t>
            </a:fld>
            <a:endParaRPr lang="nl-NL"/>
          </a:p>
        </p:txBody>
      </p:sp>
    </p:spTree>
    <p:extLst>
      <p:ext uri="{BB962C8B-B14F-4D97-AF65-F5344CB8AC3E}">
        <p14:creationId xmlns:p14="http://schemas.microsoft.com/office/powerpoint/2010/main" val="3470942159"/>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1900" y="274639"/>
            <a:ext cx="2745317" cy="6034087"/>
          </a:xfrm>
          <a:prstGeom prst="rect">
            <a:avLst/>
          </a:prstGeo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09601" y="274639"/>
            <a:ext cx="8039100" cy="603408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17ACA130-0AD0-4D4C-BAD4-0978EDD0477F}" type="slidenum">
              <a:rPr lang="nl-NL"/>
              <a:pPr>
                <a:defRPr/>
              </a:pPr>
              <a:t>‹nr.›</a:t>
            </a:fld>
            <a:endParaRPr lang="nl-NL"/>
          </a:p>
        </p:txBody>
      </p:sp>
    </p:spTree>
    <p:extLst>
      <p:ext uri="{BB962C8B-B14F-4D97-AF65-F5344CB8AC3E}">
        <p14:creationId xmlns:p14="http://schemas.microsoft.com/office/powerpoint/2010/main" val="144725546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24417" y="115888"/>
            <a:ext cx="109728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t>Typ hier eventuele kopjes</a:t>
            </a:r>
          </a:p>
        </p:txBody>
      </p:sp>
      <p:sp>
        <p:nvSpPr>
          <p:cNvPr id="1027" name="Rectangle 3"/>
          <p:cNvSpPr>
            <a:spLocks noGrp="1" noChangeArrowheads="1"/>
          </p:cNvSpPr>
          <p:nvPr>
            <p:ph type="body" idx="1"/>
          </p:nvPr>
        </p:nvSpPr>
        <p:spPr bwMode="auto">
          <a:xfrm>
            <a:off x="624417" y="836613"/>
            <a:ext cx="109728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p>
        </p:txBody>
      </p:sp>
      <p:sp>
        <p:nvSpPr>
          <p:cNvPr id="156676"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156677"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156678"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cs typeface="Arial" charset="0"/>
              </a:defRPr>
            </a:lvl1pPr>
          </a:lstStyle>
          <a:p>
            <a:pPr>
              <a:defRPr/>
            </a:pPr>
            <a:fld id="{A686C564-1F5C-403E-90E4-20AB6970AE84}" type="slidenum">
              <a:rPr lang="nl-NL"/>
              <a:pPr>
                <a:defRPr/>
              </a:pPr>
              <a:t>‹nr.›</a:t>
            </a:fld>
            <a:endParaRPr lang="nl-NL"/>
          </a:p>
        </p:txBody>
      </p:sp>
    </p:spTree>
  </p:cSld>
  <p:clrMap bg1="dk1" tx1="lt1" bg2="dk2" tx2="lt2" accent1="accent1" accent2="accent2" accent3="accent3" accent4="accent4" accent5="accent5" accent6="accent6" hlink="hlink" folHlink="folHlink"/>
  <p:sldLayoutIdLst>
    <p:sldLayoutId id="2147484224" r:id="rId1"/>
    <p:sldLayoutId id="2147484203" r:id="rId2"/>
    <p:sldLayoutId id="2147484204" r:id="rId3"/>
    <p:sldLayoutId id="2147484205" r:id="rId4"/>
    <p:sldLayoutId id="2147484206" r:id="rId5"/>
    <p:sldLayoutId id="2147484207" r:id="rId6"/>
    <p:sldLayoutId id="2147484208" r:id="rId7"/>
    <p:sldLayoutId id="2147484209" r:id="rId8"/>
    <p:sldLayoutId id="2147484210" r:id="rId9"/>
    <p:sldLayoutId id="2147484211" r:id="rId10"/>
    <p:sldLayoutId id="2147484212" r:id="rId11"/>
    <p:sldLayoutId id="2147484213"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eaLnBrk="1" fontAlgn="base" hangingPunct="1">
        <a:spcBef>
          <a:spcPct val="20000"/>
        </a:spcBef>
        <a:spcAft>
          <a:spcPct val="0"/>
        </a:spcAft>
        <a:buChar char="»"/>
        <a:defRPr sz="2000">
          <a:solidFill>
            <a:schemeClr val="tx1"/>
          </a:solidFill>
          <a:latin typeface="Berlin Sans FB" pitchFamily="34" charset="0"/>
        </a:defRPr>
      </a:lvl6pPr>
      <a:lvl7pPr marL="2971800" indent="-228600" algn="l" rtl="0" eaLnBrk="1" fontAlgn="base" hangingPunct="1">
        <a:spcBef>
          <a:spcPct val="20000"/>
        </a:spcBef>
        <a:spcAft>
          <a:spcPct val="0"/>
        </a:spcAft>
        <a:buChar char="»"/>
        <a:defRPr sz="2000">
          <a:solidFill>
            <a:schemeClr val="tx1"/>
          </a:solidFill>
          <a:latin typeface="Berlin Sans FB" pitchFamily="34" charset="0"/>
        </a:defRPr>
      </a:lvl7pPr>
      <a:lvl8pPr marL="3429000" indent="-228600" algn="l" rtl="0" eaLnBrk="1" fontAlgn="base" hangingPunct="1">
        <a:spcBef>
          <a:spcPct val="20000"/>
        </a:spcBef>
        <a:spcAft>
          <a:spcPct val="0"/>
        </a:spcAft>
        <a:buChar char="»"/>
        <a:defRPr sz="2000">
          <a:solidFill>
            <a:schemeClr val="tx1"/>
          </a:solidFill>
          <a:latin typeface="Berlin Sans FB" pitchFamily="34" charset="0"/>
        </a:defRPr>
      </a:lvl8pPr>
      <a:lvl9pPr marL="3886200" indent="-228600" algn="l" rtl="0" eaLnBrk="1" fontAlgn="base" hangingPunct="1">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Rectangle 3"/>
          <p:cNvSpPr>
            <a:spLocks noGrp="1" noChangeArrowheads="1"/>
          </p:cNvSpPr>
          <p:nvPr>
            <p:ph type="body" idx="1"/>
          </p:nvPr>
        </p:nvSpPr>
        <p:spPr bwMode="auto">
          <a:xfrm>
            <a:off x="624417" y="1628775"/>
            <a:ext cx="109728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t>Typ hier de tekst of liturgie.</a:t>
            </a:r>
          </a:p>
        </p:txBody>
      </p:sp>
      <p:sp>
        <p:nvSpPr>
          <p:cNvPr id="667652"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667653"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667654"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cs typeface="Arial" charset="0"/>
              </a:defRPr>
            </a:lvl1pPr>
          </a:lstStyle>
          <a:p>
            <a:pPr>
              <a:defRPr/>
            </a:pPr>
            <a:fld id="{3539609B-00A9-4624-AF17-29FB4EC3D830}" type="slidenum">
              <a:rPr lang="nl-NL"/>
              <a:pPr>
                <a:defRPr/>
              </a:pPr>
              <a:t>‹nr.›</a:t>
            </a:fld>
            <a:endParaRPr lang="nl-NL"/>
          </a:p>
        </p:txBody>
      </p:sp>
    </p:spTree>
  </p:cSld>
  <p:clrMap bg1="lt1" tx1="dk1" bg2="lt2" tx2="dk2" accent1="accent1" accent2="accent2" accent3="accent3" accent4="accent4" accent5="accent5" accent6="accent6" hlink="hlink" folHlink="folHlink"/>
  <p:sldLayoutIdLst>
    <p:sldLayoutId id="2147484225" r:id="rId1"/>
    <p:sldLayoutId id="2147484214" r:id="rId2"/>
    <p:sldLayoutId id="2147484215" r:id="rId3"/>
    <p:sldLayoutId id="2147484216" r:id="rId4"/>
    <p:sldLayoutId id="2147484217" r:id="rId5"/>
    <p:sldLayoutId id="2147484218" r:id="rId6"/>
    <p:sldLayoutId id="2147484219" r:id="rId7"/>
    <p:sldLayoutId id="2147484220" r:id="rId8"/>
    <p:sldLayoutId id="2147484221" r:id="rId9"/>
    <p:sldLayoutId id="2147484222" r:id="rId10"/>
    <p:sldLayoutId id="2147484223" r:id="rId11"/>
  </p:sldLayoutIdLst>
  <p:transition>
    <p:fade/>
  </p:transition>
  <p:txStyles>
    <p:titleStyle>
      <a:lvl1pPr marL="342900" indent="-342900" algn="l" rtl="0" eaLnBrk="0" fontAlgn="base" hangingPunct="0">
        <a:spcBef>
          <a:spcPct val="20000"/>
        </a:spcBef>
        <a:spcAft>
          <a:spcPct val="0"/>
        </a:spcAft>
        <a:defRPr sz="3200" u="sng">
          <a:solidFill>
            <a:schemeClr val="tx1"/>
          </a:solidFill>
          <a:latin typeface="+mj-lt"/>
          <a:ea typeface="+mj-ea"/>
          <a:cs typeface="+mj-cs"/>
        </a:defRPr>
      </a:lvl1pPr>
      <a:lvl2pPr marL="342900" indent="-342900" algn="l" rtl="0" eaLnBrk="0" fontAlgn="base" hangingPunct="0">
        <a:spcBef>
          <a:spcPct val="20000"/>
        </a:spcBef>
        <a:spcAft>
          <a:spcPct val="0"/>
        </a:spcAft>
        <a:defRPr sz="3200" u="sng">
          <a:solidFill>
            <a:schemeClr val="tx1"/>
          </a:solidFill>
          <a:latin typeface="Tahoma" pitchFamily="34" charset="0"/>
        </a:defRPr>
      </a:lvl2pPr>
      <a:lvl3pPr marL="342900" indent="-342900" algn="l" rtl="0" eaLnBrk="0" fontAlgn="base" hangingPunct="0">
        <a:spcBef>
          <a:spcPct val="20000"/>
        </a:spcBef>
        <a:spcAft>
          <a:spcPct val="0"/>
        </a:spcAft>
        <a:defRPr sz="3200" u="sng">
          <a:solidFill>
            <a:schemeClr val="tx1"/>
          </a:solidFill>
          <a:latin typeface="Tahoma" pitchFamily="34" charset="0"/>
        </a:defRPr>
      </a:lvl3pPr>
      <a:lvl4pPr marL="342900" indent="-342900" algn="l" rtl="0" eaLnBrk="0" fontAlgn="base" hangingPunct="0">
        <a:spcBef>
          <a:spcPct val="20000"/>
        </a:spcBef>
        <a:spcAft>
          <a:spcPct val="0"/>
        </a:spcAft>
        <a:defRPr sz="3200" u="sng">
          <a:solidFill>
            <a:schemeClr val="tx1"/>
          </a:solidFill>
          <a:latin typeface="Tahoma" pitchFamily="34" charset="0"/>
        </a:defRPr>
      </a:lvl4pPr>
      <a:lvl5pPr marL="342900" indent="-342900" algn="l" rtl="0" eaLnBrk="0" fontAlgn="base" hangingPunct="0">
        <a:spcBef>
          <a:spcPct val="20000"/>
        </a:spcBef>
        <a:spcAft>
          <a:spcPct val="0"/>
        </a:spcAft>
        <a:defRPr sz="3200" u="sng">
          <a:solidFill>
            <a:schemeClr val="tx1"/>
          </a:solidFill>
          <a:latin typeface="Tahoma" pitchFamily="34" charset="0"/>
        </a:defRPr>
      </a:lvl5pPr>
      <a:lvl6pPr marL="800100" indent="-342900" algn="l" rtl="0" fontAlgn="base">
        <a:spcBef>
          <a:spcPct val="20000"/>
        </a:spcBef>
        <a:spcAft>
          <a:spcPct val="0"/>
        </a:spcAft>
        <a:defRPr sz="3200" u="sng">
          <a:solidFill>
            <a:schemeClr val="tx1"/>
          </a:solidFill>
          <a:latin typeface="Tahoma" pitchFamily="34" charset="0"/>
        </a:defRPr>
      </a:lvl6pPr>
      <a:lvl7pPr marL="1257300" indent="-342900" algn="l" rtl="0" fontAlgn="base">
        <a:spcBef>
          <a:spcPct val="20000"/>
        </a:spcBef>
        <a:spcAft>
          <a:spcPct val="0"/>
        </a:spcAft>
        <a:defRPr sz="3200" u="sng">
          <a:solidFill>
            <a:schemeClr val="tx1"/>
          </a:solidFill>
          <a:latin typeface="Tahoma" pitchFamily="34" charset="0"/>
        </a:defRPr>
      </a:lvl7pPr>
      <a:lvl8pPr marL="1714500" indent="-342900" algn="l" rtl="0" fontAlgn="base">
        <a:spcBef>
          <a:spcPct val="20000"/>
        </a:spcBef>
        <a:spcAft>
          <a:spcPct val="0"/>
        </a:spcAft>
        <a:defRPr sz="3200" u="sng">
          <a:solidFill>
            <a:schemeClr val="tx1"/>
          </a:solidFill>
          <a:latin typeface="Tahoma" pitchFamily="34" charset="0"/>
        </a:defRPr>
      </a:lvl8pPr>
      <a:lvl9pPr marL="2171700" indent="-342900" algn="l" rtl="0" fontAlgn="base">
        <a:spcBef>
          <a:spcPct val="20000"/>
        </a:spcBef>
        <a:spcAft>
          <a:spcPct val="0"/>
        </a:spcAft>
        <a:defRPr sz="32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pic>
        <p:nvPicPr>
          <p:cNvPr id="4" name="Tijdelijke aanduiding voor inhoud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19200" y="-174088"/>
            <a:ext cx="4785635" cy="7178454"/>
          </a:xfrm>
        </p:spPr>
      </p:pic>
      <p:pic>
        <p:nvPicPr>
          <p:cNvPr id="5" name="Afbeelding 4"/>
          <p:cNvPicPr>
            <a:picLocks noChangeAspect="1"/>
          </p:cNvPicPr>
          <p:nvPr/>
        </p:nvPicPr>
        <p:blipFill rotWithShape="1">
          <a:blip r:embed="rId3">
            <a:extLst>
              <a:ext uri="{28A0092B-C50C-407E-A947-70E740481C1C}">
                <a14:useLocalDpi xmlns:a14="http://schemas.microsoft.com/office/drawing/2010/main" val="0"/>
              </a:ext>
            </a:extLst>
          </a:blip>
          <a:srcRect l="5053"/>
          <a:stretch/>
        </p:blipFill>
        <p:spPr>
          <a:xfrm>
            <a:off x="6096001" y="0"/>
            <a:ext cx="5161451" cy="6885722"/>
          </a:xfrm>
          <a:prstGeom prst="rect">
            <a:avLst/>
          </a:prstGeom>
        </p:spPr>
      </p:pic>
    </p:spTree>
    <p:extLst>
      <p:ext uri="{BB962C8B-B14F-4D97-AF65-F5344CB8AC3E}">
        <p14:creationId xmlns:p14="http://schemas.microsoft.com/office/powerpoint/2010/main" val="4277225972"/>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title" idx="4294967295"/>
          </p:nvPr>
        </p:nvSpPr>
        <p:spPr/>
        <p:txBody>
          <a:bodyPr/>
          <a:lstStyle/>
          <a:p>
            <a:pPr eaLnBrk="1" hangingPunct="1"/>
            <a:r>
              <a:rPr lang="nl-NL" b="1" dirty="0"/>
              <a:t>Tussenzang Gez. 28:1,2,3</a:t>
            </a:r>
          </a:p>
        </p:txBody>
      </p:sp>
      <p:sp>
        <p:nvSpPr>
          <p:cNvPr id="7" name="Rectangle 3"/>
          <p:cNvSpPr txBox="1">
            <a:spLocks noChangeArrowheads="1"/>
          </p:cNvSpPr>
          <p:nvPr/>
        </p:nvSpPr>
        <p:spPr bwMode="auto">
          <a:xfrm>
            <a:off x="1847529" y="836613"/>
            <a:ext cx="8374385"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eaLnBrk="1" fontAlgn="base" hangingPunct="1">
              <a:spcBef>
                <a:spcPct val="20000"/>
              </a:spcBef>
              <a:spcAft>
                <a:spcPct val="0"/>
              </a:spcAft>
              <a:buChar char="»"/>
              <a:defRPr sz="2000">
                <a:solidFill>
                  <a:schemeClr val="tx1"/>
                </a:solidFill>
                <a:latin typeface="Berlin Sans FB" pitchFamily="34" charset="0"/>
              </a:defRPr>
            </a:lvl6pPr>
            <a:lvl7pPr marL="2971800" indent="-228600" algn="l" rtl="0" eaLnBrk="1" fontAlgn="base" hangingPunct="1">
              <a:spcBef>
                <a:spcPct val="20000"/>
              </a:spcBef>
              <a:spcAft>
                <a:spcPct val="0"/>
              </a:spcAft>
              <a:buChar char="»"/>
              <a:defRPr sz="2000">
                <a:solidFill>
                  <a:schemeClr val="tx1"/>
                </a:solidFill>
                <a:latin typeface="Berlin Sans FB" pitchFamily="34" charset="0"/>
              </a:defRPr>
            </a:lvl7pPr>
            <a:lvl8pPr marL="3429000" indent="-228600" algn="l" rtl="0" eaLnBrk="1" fontAlgn="base" hangingPunct="1">
              <a:spcBef>
                <a:spcPct val="20000"/>
              </a:spcBef>
              <a:spcAft>
                <a:spcPct val="0"/>
              </a:spcAft>
              <a:buChar char="»"/>
              <a:defRPr sz="2000">
                <a:solidFill>
                  <a:schemeClr val="tx1"/>
                </a:solidFill>
                <a:latin typeface="Berlin Sans FB" pitchFamily="34" charset="0"/>
              </a:defRPr>
            </a:lvl8pPr>
            <a:lvl9pPr marL="3886200" indent="-228600" algn="l" rtl="0" eaLnBrk="1" fontAlgn="base" hangingPunct="1">
              <a:spcBef>
                <a:spcPct val="20000"/>
              </a:spcBef>
              <a:spcAft>
                <a:spcPct val="0"/>
              </a:spcAft>
              <a:buChar char="»"/>
              <a:defRPr sz="2000">
                <a:solidFill>
                  <a:schemeClr val="tx1"/>
                </a:solidFill>
                <a:latin typeface="Berlin Sans FB" pitchFamily="34" charset="0"/>
              </a:defRPr>
            </a:lvl9pPr>
          </a:lstStyle>
          <a:p>
            <a:endParaRPr lang="nl-NL" sz="3200" kern="0" dirty="0"/>
          </a:p>
          <a:p>
            <a:pPr marL="400050" lvl="1" indent="0">
              <a:buNone/>
            </a:pPr>
            <a:endParaRPr lang="nl-NL" sz="3200" kern="0" dirty="0">
              <a:latin typeface="+mn-lt"/>
            </a:endParaRPr>
          </a:p>
          <a:p>
            <a:endParaRPr lang="nl-NL" kern="0" dirty="0"/>
          </a:p>
        </p:txBody>
      </p:sp>
    </p:spTree>
    <p:extLst>
      <p:ext uri="{BB962C8B-B14F-4D97-AF65-F5344CB8AC3E}">
        <p14:creationId xmlns:p14="http://schemas.microsoft.com/office/powerpoint/2010/main" val="1476738746"/>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b="1" dirty="0"/>
              <a:t>Schriftlezing  Jesaja 9:1-6 en Micha 5 : 1 - 5</a:t>
            </a:r>
          </a:p>
        </p:txBody>
      </p:sp>
      <p:sp>
        <p:nvSpPr>
          <p:cNvPr id="3" name="Tijdelijke aanduiding voor inhoud 2"/>
          <p:cNvSpPr>
            <a:spLocks noGrp="1"/>
          </p:cNvSpPr>
          <p:nvPr>
            <p:ph idx="1"/>
          </p:nvPr>
        </p:nvSpPr>
        <p:spPr>
          <a:xfrm>
            <a:off x="1992313" y="908720"/>
            <a:ext cx="8229600" cy="5472112"/>
          </a:xfrm>
        </p:spPr>
        <p:txBody>
          <a:bodyPr/>
          <a:lstStyle/>
          <a:p>
            <a:endParaRPr lang="nl-NL" dirty="0"/>
          </a:p>
        </p:txBody>
      </p:sp>
    </p:spTree>
    <p:extLst>
      <p:ext uri="{BB962C8B-B14F-4D97-AF65-F5344CB8AC3E}">
        <p14:creationId xmlns:p14="http://schemas.microsoft.com/office/powerpoint/2010/main" val="254129275"/>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title" idx="4294967295"/>
          </p:nvPr>
        </p:nvSpPr>
        <p:spPr/>
        <p:txBody>
          <a:bodyPr/>
          <a:lstStyle/>
          <a:p>
            <a:pPr eaLnBrk="1" hangingPunct="1"/>
            <a:r>
              <a:rPr lang="nl-NL" b="1" dirty="0"/>
              <a:t>Tussenzang Ps. 98:1,2,3a/4b</a:t>
            </a:r>
          </a:p>
        </p:txBody>
      </p:sp>
      <p:sp>
        <p:nvSpPr>
          <p:cNvPr id="7" name="Rectangle 3"/>
          <p:cNvSpPr txBox="1">
            <a:spLocks noChangeArrowheads="1"/>
          </p:cNvSpPr>
          <p:nvPr/>
        </p:nvSpPr>
        <p:spPr bwMode="auto">
          <a:xfrm>
            <a:off x="1847529" y="836613"/>
            <a:ext cx="8374385"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eaLnBrk="1" fontAlgn="base" hangingPunct="1">
              <a:spcBef>
                <a:spcPct val="20000"/>
              </a:spcBef>
              <a:spcAft>
                <a:spcPct val="0"/>
              </a:spcAft>
              <a:buChar char="»"/>
              <a:defRPr sz="2000">
                <a:solidFill>
                  <a:schemeClr val="tx1"/>
                </a:solidFill>
                <a:latin typeface="Berlin Sans FB" pitchFamily="34" charset="0"/>
              </a:defRPr>
            </a:lvl6pPr>
            <a:lvl7pPr marL="2971800" indent="-228600" algn="l" rtl="0" eaLnBrk="1" fontAlgn="base" hangingPunct="1">
              <a:spcBef>
                <a:spcPct val="20000"/>
              </a:spcBef>
              <a:spcAft>
                <a:spcPct val="0"/>
              </a:spcAft>
              <a:buChar char="»"/>
              <a:defRPr sz="2000">
                <a:solidFill>
                  <a:schemeClr val="tx1"/>
                </a:solidFill>
                <a:latin typeface="Berlin Sans FB" pitchFamily="34" charset="0"/>
              </a:defRPr>
            </a:lvl7pPr>
            <a:lvl8pPr marL="3429000" indent="-228600" algn="l" rtl="0" eaLnBrk="1" fontAlgn="base" hangingPunct="1">
              <a:spcBef>
                <a:spcPct val="20000"/>
              </a:spcBef>
              <a:spcAft>
                <a:spcPct val="0"/>
              </a:spcAft>
              <a:buChar char="»"/>
              <a:defRPr sz="2000">
                <a:solidFill>
                  <a:schemeClr val="tx1"/>
                </a:solidFill>
                <a:latin typeface="Berlin Sans FB" pitchFamily="34" charset="0"/>
              </a:defRPr>
            </a:lvl8pPr>
            <a:lvl9pPr marL="3886200" indent="-228600" algn="l" rtl="0" eaLnBrk="1" fontAlgn="base" hangingPunct="1">
              <a:spcBef>
                <a:spcPct val="20000"/>
              </a:spcBef>
              <a:spcAft>
                <a:spcPct val="0"/>
              </a:spcAft>
              <a:buChar char="»"/>
              <a:defRPr sz="2000">
                <a:solidFill>
                  <a:schemeClr val="tx1"/>
                </a:solidFill>
                <a:latin typeface="Berlin Sans FB" pitchFamily="34" charset="0"/>
              </a:defRPr>
            </a:lvl9pPr>
          </a:lstStyle>
          <a:p>
            <a:endParaRPr lang="nl-NL" sz="3200" kern="0" dirty="0"/>
          </a:p>
          <a:p>
            <a:pPr marL="400050" lvl="1" indent="0">
              <a:buNone/>
            </a:pPr>
            <a:endParaRPr lang="nl-NL" sz="3200" kern="0" dirty="0">
              <a:latin typeface="+mn-lt"/>
            </a:endParaRPr>
          </a:p>
          <a:p>
            <a:endParaRPr lang="nl-NL" kern="0" dirty="0"/>
          </a:p>
        </p:txBody>
      </p:sp>
    </p:spTree>
    <p:extLst>
      <p:ext uri="{BB962C8B-B14F-4D97-AF65-F5344CB8AC3E}">
        <p14:creationId xmlns:p14="http://schemas.microsoft.com/office/powerpoint/2010/main" val="2844992416"/>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title" idx="4294967295"/>
          </p:nvPr>
        </p:nvSpPr>
        <p:spPr/>
        <p:txBody>
          <a:bodyPr/>
          <a:lstStyle/>
          <a:p>
            <a:pPr eaLnBrk="1" hangingPunct="1"/>
            <a:endParaRPr lang="nl-NL" b="1" dirty="0"/>
          </a:p>
        </p:txBody>
      </p:sp>
      <p:pic>
        <p:nvPicPr>
          <p:cNvPr id="99331" name="Picture 7" descr="project 15 dec"/>
          <p:cNvPicPr>
            <a:picLocks noChangeAspect="1" noChangeArrowheads="1"/>
          </p:cNvPicPr>
          <p:nvPr/>
        </p:nvPicPr>
        <p:blipFill>
          <a:blip r:embed="rId2"/>
          <a:srcRect/>
          <a:stretch>
            <a:fillRect/>
          </a:stretch>
        </p:blipFill>
        <p:spPr bwMode="auto">
          <a:xfrm>
            <a:off x="9336088" y="4636220"/>
            <a:ext cx="957262" cy="1889125"/>
          </a:xfrm>
          <a:prstGeom prst="rect">
            <a:avLst/>
          </a:prstGeom>
          <a:noFill/>
          <a:ln w="9525">
            <a:noFill/>
            <a:miter lim="800000"/>
            <a:headEnd/>
            <a:tailEnd/>
          </a:ln>
        </p:spPr>
      </p:pic>
      <p:sp>
        <p:nvSpPr>
          <p:cNvPr id="7" name="Rectangle 3"/>
          <p:cNvSpPr txBox="1">
            <a:spLocks noChangeArrowheads="1"/>
          </p:cNvSpPr>
          <p:nvPr/>
        </p:nvSpPr>
        <p:spPr bwMode="auto">
          <a:xfrm>
            <a:off x="1847529" y="836613"/>
            <a:ext cx="8374385"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eaLnBrk="1" fontAlgn="base" hangingPunct="1">
              <a:spcBef>
                <a:spcPct val="20000"/>
              </a:spcBef>
              <a:spcAft>
                <a:spcPct val="0"/>
              </a:spcAft>
              <a:buChar char="»"/>
              <a:defRPr sz="2000">
                <a:solidFill>
                  <a:schemeClr val="tx1"/>
                </a:solidFill>
                <a:latin typeface="Berlin Sans FB" pitchFamily="34" charset="0"/>
              </a:defRPr>
            </a:lvl6pPr>
            <a:lvl7pPr marL="2971800" indent="-228600" algn="l" rtl="0" eaLnBrk="1" fontAlgn="base" hangingPunct="1">
              <a:spcBef>
                <a:spcPct val="20000"/>
              </a:spcBef>
              <a:spcAft>
                <a:spcPct val="0"/>
              </a:spcAft>
              <a:buChar char="»"/>
              <a:defRPr sz="2000">
                <a:solidFill>
                  <a:schemeClr val="tx1"/>
                </a:solidFill>
                <a:latin typeface="Berlin Sans FB" pitchFamily="34" charset="0"/>
              </a:defRPr>
            </a:lvl7pPr>
            <a:lvl8pPr marL="3429000" indent="-228600" algn="l" rtl="0" eaLnBrk="1" fontAlgn="base" hangingPunct="1">
              <a:spcBef>
                <a:spcPct val="20000"/>
              </a:spcBef>
              <a:spcAft>
                <a:spcPct val="0"/>
              </a:spcAft>
              <a:buChar char="»"/>
              <a:defRPr sz="2000">
                <a:solidFill>
                  <a:schemeClr val="tx1"/>
                </a:solidFill>
                <a:latin typeface="Berlin Sans FB" pitchFamily="34" charset="0"/>
              </a:defRPr>
            </a:lvl8pPr>
            <a:lvl9pPr marL="3886200" indent="-228600" algn="l" rtl="0" eaLnBrk="1" fontAlgn="base" hangingPunct="1">
              <a:spcBef>
                <a:spcPct val="20000"/>
              </a:spcBef>
              <a:spcAft>
                <a:spcPct val="0"/>
              </a:spcAft>
              <a:buChar char="»"/>
              <a:defRPr sz="2000">
                <a:solidFill>
                  <a:schemeClr val="tx1"/>
                </a:solidFill>
                <a:latin typeface="Berlin Sans FB" pitchFamily="34" charset="0"/>
              </a:defRPr>
            </a:lvl9pPr>
          </a:lstStyle>
          <a:p>
            <a:endParaRPr lang="nl-NL" sz="3200" kern="0" dirty="0"/>
          </a:p>
          <a:p>
            <a:r>
              <a:rPr lang="nl-NL" sz="3200" kern="0" dirty="0"/>
              <a:t>Micha verklaart in zeven punten wie Jezus is. </a:t>
            </a:r>
          </a:p>
          <a:p>
            <a:endParaRPr lang="nl-NL" sz="3200" kern="0" dirty="0"/>
          </a:p>
          <a:p>
            <a:pPr marL="514350" indent="-514350">
              <a:buFontTx/>
              <a:buAutoNum type="arabicParenR"/>
            </a:pPr>
            <a:r>
              <a:rPr lang="nl-NL" sz="3200" kern="0" dirty="0"/>
              <a:t>Jezus is nederig en bescheiden</a:t>
            </a:r>
          </a:p>
          <a:p>
            <a:pPr marL="357188" lvl="1" indent="0">
              <a:buNone/>
            </a:pPr>
            <a:endParaRPr lang="nl-NL" sz="3200" kern="0" dirty="0"/>
          </a:p>
          <a:p>
            <a:pPr marL="357188" lvl="1" indent="0">
              <a:buNone/>
            </a:pPr>
            <a:r>
              <a:rPr lang="nl-NL" sz="3200" kern="0" dirty="0">
                <a:latin typeface="+mn-lt"/>
              </a:rPr>
              <a:t>Hij wordt geboren in een gehucht,</a:t>
            </a:r>
          </a:p>
          <a:p>
            <a:pPr marL="357188" lvl="1" indent="0">
              <a:buNone/>
            </a:pPr>
            <a:r>
              <a:rPr lang="nl-NL" sz="3200" kern="0" dirty="0">
                <a:latin typeface="+mn-lt"/>
              </a:rPr>
              <a:t>niet in Rome, Athene of Jeruzalem</a:t>
            </a:r>
          </a:p>
          <a:p>
            <a:pPr marL="357188" lvl="1" indent="0">
              <a:buNone/>
            </a:pPr>
            <a:endParaRPr lang="nl-NL" sz="3200" kern="0" dirty="0">
              <a:latin typeface="+mn-lt"/>
            </a:endParaRPr>
          </a:p>
          <a:p>
            <a:pPr marL="357188" lvl="1" indent="0">
              <a:buNone/>
            </a:pPr>
            <a:r>
              <a:rPr lang="nl-NL" sz="3200" kern="0" dirty="0">
                <a:latin typeface="+mn-lt"/>
              </a:rPr>
              <a:t>Zo werkt God, zo is Jezus</a:t>
            </a:r>
          </a:p>
          <a:p>
            <a:pPr marL="400050" lvl="1" indent="0">
              <a:buNone/>
            </a:pPr>
            <a:endParaRPr lang="nl-NL" sz="3200" kern="0" dirty="0">
              <a:latin typeface="+mn-lt"/>
            </a:endParaRPr>
          </a:p>
          <a:p>
            <a:endParaRPr lang="nl-NL" kern="0" dirty="0"/>
          </a:p>
        </p:txBody>
      </p:sp>
    </p:spTree>
    <p:extLst>
      <p:ext uri="{BB962C8B-B14F-4D97-AF65-F5344CB8AC3E}">
        <p14:creationId xmlns:p14="http://schemas.microsoft.com/office/powerpoint/2010/main" val="3567602708"/>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title" idx="4294967295"/>
          </p:nvPr>
        </p:nvSpPr>
        <p:spPr/>
        <p:txBody>
          <a:bodyPr/>
          <a:lstStyle/>
          <a:p>
            <a:pPr eaLnBrk="1" hangingPunct="1"/>
            <a:endParaRPr lang="nl-NL" b="1" dirty="0"/>
          </a:p>
        </p:txBody>
      </p:sp>
      <p:pic>
        <p:nvPicPr>
          <p:cNvPr id="99331" name="Picture 7" descr="project 15 dec"/>
          <p:cNvPicPr>
            <a:picLocks noChangeAspect="1" noChangeArrowheads="1"/>
          </p:cNvPicPr>
          <p:nvPr/>
        </p:nvPicPr>
        <p:blipFill>
          <a:blip r:embed="rId2"/>
          <a:srcRect/>
          <a:stretch>
            <a:fillRect/>
          </a:stretch>
        </p:blipFill>
        <p:spPr bwMode="auto">
          <a:xfrm>
            <a:off x="9336088" y="4636220"/>
            <a:ext cx="957262" cy="1889125"/>
          </a:xfrm>
          <a:prstGeom prst="rect">
            <a:avLst/>
          </a:prstGeom>
          <a:noFill/>
          <a:ln w="9525">
            <a:noFill/>
            <a:miter lim="800000"/>
            <a:headEnd/>
            <a:tailEnd/>
          </a:ln>
        </p:spPr>
      </p:pic>
      <p:sp>
        <p:nvSpPr>
          <p:cNvPr id="6" name="Rectangle 3"/>
          <p:cNvSpPr txBox="1">
            <a:spLocks noChangeArrowheads="1"/>
          </p:cNvSpPr>
          <p:nvPr/>
        </p:nvSpPr>
        <p:spPr bwMode="auto">
          <a:xfrm>
            <a:off x="1992313" y="836613"/>
            <a:ext cx="82296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eaLnBrk="1" fontAlgn="base" hangingPunct="1">
              <a:spcBef>
                <a:spcPct val="20000"/>
              </a:spcBef>
              <a:spcAft>
                <a:spcPct val="0"/>
              </a:spcAft>
              <a:buChar char="»"/>
              <a:defRPr sz="2000">
                <a:solidFill>
                  <a:schemeClr val="tx1"/>
                </a:solidFill>
                <a:latin typeface="Berlin Sans FB" pitchFamily="34" charset="0"/>
              </a:defRPr>
            </a:lvl6pPr>
            <a:lvl7pPr marL="2971800" indent="-228600" algn="l" rtl="0" eaLnBrk="1" fontAlgn="base" hangingPunct="1">
              <a:spcBef>
                <a:spcPct val="20000"/>
              </a:spcBef>
              <a:spcAft>
                <a:spcPct val="0"/>
              </a:spcAft>
              <a:buChar char="»"/>
              <a:defRPr sz="2000">
                <a:solidFill>
                  <a:schemeClr val="tx1"/>
                </a:solidFill>
                <a:latin typeface="Berlin Sans FB" pitchFamily="34" charset="0"/>
              </a:defRPr>
            </a:lvl7pPr>
            <a:lvl8pPr marL="3429000" indent="-228600" algn="l" rtl="0" eaLnBrk="1" fontAlgn="base" hangingPunct="1">
              <a:spcBef>
                <a:spcPct val="20000"/>
              </a:spcBef>
              <a:spcAft>
                <a:spcPct val="0"/>
              </a:spcAft>
              <a:buChar char="»"/>
              <a:defRPr sz="2000">
                <a:solidFill>
                  <a:schemeClr val="tx1"/>
                </a:solidFill>
                <a:latin typeface="Berlin Sans FB" pitchFamily="34" charset="0"/>
              </a:defRPr>
            </a:lvl8pPr>
            <a:lvl9pPr marL="3886200" indent="-228600" algn="l" rtl="0" eaLnBrk="1" fontAlgn="base" hangingPunct="1">
              <a:spcBef>
                <a:spcPct val="20000"/>
              </a:spcBef>
              <a:spcAft>
                <a:spcPct val="0"/>
              </a:spcAft>
              <a:buChar char="»"/>
              <a:defRPr sz="2000">
                <a:solidFill>
                  <a:schemeClr val="tx1"/>
                </a:solidFill>
                <a:latin typeface="Berlin Sans FB" pitchFamily="34" charset="0"/>
              </a:defRPr>
            </a:lvl9pPr>
          </a:lstStyle>
          <a:p>
            <a:pPr marL="0" indent="0"/>
            <a:r>
              <a:rPr lang="nl-NL" sz="3200" kern="0" dirty="0"/>
              <a:t>2) Jezus regeert als heerser</a:t>
            </a:r>
          </a:p>
          <a:p>
            <a:pPr marL="0" indent="0"/>
            <a:endParaRPr lang="nl-NL" sz="3200" i="1" kern="0" dirty="0"/>
          </a:p>
          <a:p>
            <a:pPr marL="363538" indent="0"/>
            <a:r>
              <a:rPr lang="nl-NL" sz="3200" i="1" kern="0" dirty="0"/>
              <a:t>Groot is zijn heerschappij, aan de vrede zal geen einde komen. Davids troon en rijk zijn erop gebouwd, ze staan vast, in recht en gerechtigheid, van nu tot in eeuwigheid. Daarvoor zal Hij zich beijveren, de HEER van de hemelse machten.			</a:t>
            </a:r>
            <a:r>
              <a:rPr lang="nl-NL" sz="2400" kern="0" dirty="0"/>
              <a:t>Jesaja 9 vers 6</a:t>
            </a:r>
          </a:p>
          <a:p>
            <a:endParaRPr lang="nl-NL" kern="0" dirty="0"/>
          </a:p>
        </p:txBody>
      </p:sp>
    </p:spTree>
    <p:extLst>
      <p:ext uri="{BB962C8B-B14F-4D97-AF65-F5344CB8AC3E}">
        <p14:creationId xmlns:p14="http://schemas.microsoft.com/office/powerpoint/2010/main" val="3596081909"/>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title" idx="4294967295"/>
          </p:nvPr>
        </p:nvSpPr>
        <p:spPr/>
        <p:txBody>
          <a:bodyPr/>
          <a:lstStyle/>
          <a:p>
            <a:pPr eaLnBrk="1" hangingPunct="1"/>
            <a:endParaRPr lang="nl-NL" b="1" dirty="0"/>
          </a:p>
        </p:txBody>
      </p:sp>
      <p:pic>
        <p:nvPicPr>
          <p:cNvPr id="99331" name="Picture 7" descr="project 15 dec"/>
          <p:cNvPicPr>
            <a:picLocks noChangeAspect="1" noChangeArrowheads="1"/>
          </p:cNvPicPr>
          <p:nvPr/>
        </p:nvPicPr>
        <p:blipFill>
          <a:blip r:embed="rId2"/>
          <a:srcRect/>
          <a:stretch>
            <a:fillRect/>
          </a:stretch>
        </p:blipFill>
        <p:spPr bwMode="auto">
          <a:xfrm>
            <a:off x="9336088" y="4636220"/>
            <a:ext cx="957262" cy="1889125"/>
          </a:xfrm>
          <a:prstGeom prst="rect">
            <a:avLst/>
          </a:prstGeom>
          <a:noFill/>
          <a:ln w="9525">
            <a:noFill/>
            <a:miter lim="800000"/>
            <a:headEnd/>
            <a:tailEnd/>
          </a:ln>
        </p:spPr>
      </p:pic>
      <p:sp>
        <p:nvSpPr>
          <p:cNvPr id="5" name="Rectangle 3"/>
          <p:cNvSpPr txBox="1">
            <a:spLocks noChangeArrowheads="1"/>
          </p:cNvSpPr>
          <p:nvPr/>
        </p:nvSpPr>
        <p:spPr bwMode="auto">
          <a:xfrm>
            <a:off x="1992313" y="836613"/>
            <a:ext cx="82296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eaLnBrk="1" fontAlgn="base" hangingPunct="1">
              <a:spcBef>
                <a:spcPct val="20000"/>
              </a:spcBef>
              <a:spcAft>
                <a:spcPct val="0"/>
              </a:spcAft>
              <a:buChar char="»"/>
              <a:defRPr sz="2000">
                <a:solidFill>
                  <a:schemeClr val="tx1"/>
                </a:solidFill>
                <a:latin typeface="Berlin Sans FB" pitchFamily="34" charset="0"/>
              </a:defRPr>
            </a:lvl6pPr>
            <a:lvl7pPr marL="2971800" indent="-228600" algn="l" rtl="0" eaLnBrk="1" fontAlgn="base" hangingPunct="1">
              <a:spcBef>
                <a:spcPct val="20000"/>
              </a:spcBef>
              <a:spcAft>
                <a:spcPct val="0"/>
              </a:spcAft>
              <a:buChar char="»"/>
              <a:defRPr sz="2000">
                <a:solidFill>
                  <a:schemeClr val="tx1"/>
                </a:solidFill>
                <a:latin typeface="Berlin Sans FB" pitchFamily="34" charset="0"/>
              </a:defRPr>
            </a:lvl7pPr>
            <a:lvl8pPr marL="3429000" indent="-228600" algn="l" rtl="0" eaLnBrk="1" fontAlgn="base" hangingPunct="1">
              <a:spcBef>
                <a:spcPct val="20000"/>
              </a:spcBef>
              <a:spcAft>
                <a:spcPct val="0"/>
              </a:spcAft>
              <a:buChar char="»"/>
              <a:defRPr sz="2000">
                <a:solidFill>
                  <a:schemeClr val="tx1"/>
                </a:solidFill>
                <a:latin typeface="Berlin Sans FB" pitchFamily="34" charset="0"/>
              </a:defRPr>
            </a:lvl8pPr>
            <a:lvl9pPr marL="3886200" indent="-228600" algn="l" rtl="0" eaLnBrk="1" fontAlgn="base" hangingPunct="1">
              <a:spcBef>
                <a:spcPct val="20000"/>
              </a:spcBef>
              <a:spcAft>
                <a:spcPct val="0"/>
              </a:spcAft>
              <a:buChar char="»"/>
              <a:defRPr sz="2000">
                <a:solidFill>
                  <a:schemeClr val="tx1"/>
                </a:solidFill>
                <a:latin typeface="Berlin Sans FB" pitchFamily="34" charset="0"/>
              </a:defRPr>
            </a:lvl9pPr>
          </a:lstStyle>
          <a:p>
            <a:pPr marL="0" indent="0"/>
            <a:r>
              <a:rPr lang="nl-NL" sz="3200" kern="0" dirty="0"/>
              <a:t>3) Jezus is een bevrijder</a:t>
            </a:r>
          </a:p>
          <a:p>
            <a:pPr marL="0" indent="0"/>
            <a:endParaRPr lang="nl-NL" sz="3200" kern="0" dirty="0"/>
          </a:p>
          <a:p>
            <a:pPr marL="363538" indent="0"/>
            <a:r>
              <a:rPr lang="nl-NL" sz="3200" kern="0" dirty="0"/>
              <a:t>Achter </a:t>
            </a:r>
            <a:r>
              <a:rPr lang="nl-NL" sz="3200" kern="0" dirty="0" err="1"/>
              <a:t>Assur</a:t>
            </a:r>
            <a:r>
              <a:rPr lang="nl-NL" sz="3200" kern="0" dirty="0"/>
              <a:t> in de tijd van Micha </a:t>
            </a:r>
          </a:p>
          <a:p>
            <a:pPr marL="363538" indent="0"/>
            <a:r>
              <a:rPr lang="nl-NL" sz="3200" kern="0" dirty="0"/>
              <a:t>en achter Nimrod uit Genesis 10 </a:t>
            </a:r>
          </a:p>
          <a:p>
            <a:pPr marL="363538" indent="0"/>
            <a:r>
              <a:rPr lang="nl-NL" sz="3200" kern="0" dirty="0"/>
              <a:t>zit de duivel als de grote tegenstander</a:t>
            </a:r>
          </a:p>
          <a:p>
            <a:pPr marL="363538" indent="0"/>
            <a:endParaRPr lang="nl-NL" sz="3200" kern="0" dirty="0"/>
          </a:p>
          <a:p>
            <a:pPr marL="363538" indent="0"/>
            <a:r>
              <a:rPr lang="nl-NL" sz="3200" i="1" kern="0" dirty="0"/>
              <a:t>God heeft ons uit een groot doodsgevaar gered en zal ons blijven redden. </a:t>
            </a:r>
          </a:p>
          <a:p>
            <a:pPr marL="363538" indent="0"/>
            <a:r>
              <a:rPr lang="nl-NL" sz="3200" i="1" kern="0" dirty="0"/>
              <a:t>Op Hem  hebben wij onze hoop </a:t>
            </a:r>
          </a:p>
          <a:p>
            <a:pPr marL="363538" indent="0"/>
            <a:r>
              <a:rPr lang="nl-NL" sz="3200" i="1" kern="0" dirty="0"/>
              <a:t>gevestigd. Hij zal  ons altijd redden.   </a:t>
            </a:r>
          </a:p>
          <a:p>
            <a:pPr marL="363538" indent="0"/>
            <a:r>
              <a:rPr lang="nl-NL" sz="2400" kern="0" dirty="0"/>
              <a:t>2 Korintiërs 1 vers 10</a:t>
            </a:r>
            <a:endParaRPr lang="nl-NL" sz="3200" kern="0" dirty="0"/>
          </a:p>
          <a:p>
            <a:pPr marL="400050" lvl="1" indent="0"/>
            <a:endParaRPr lang="nl-NL" kern="0" dirty="0"/>
          </a:p>
        </p:txBody>
      </p:sp>
    </p:spTree>
    <p:extLst>
      <p:ext uri="{BB962C8B-B14F-4D97-AF65-F5344CB8AC3E}">
        <p14:creationId xmlns:p14="http://schemas.microsoft.com/office/powerpoint/2010/main" val="3820557836"/>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title" idx="4294967295"/>
          </p:nvPr>
        </p:nvSpPr>
        <p:spPr/>
        <p:txBody>
          <a:bodyPr/>
          <a:lstStyle/>
          <a:p>
            <a:pPr eaLnBrk="1" hangingPunct="1"/>
            <a:endParaRPr lang="nl-NL" b="1" dirty="0"/>
          </a:p>
        </p:txBody>
      </p:sp>
      <p:sp>
        <p:nvSpPr>
          <p:cNvPr id="99330" name="Rectangle 3"/>
          <p:cNvSpPr>
            <a:spLocks noGrp="1" noChangeArrowheads="1"/>
          </p:cNvSpPr>
          <p:nvPr>
            <p:ph idx="4294967295"/>
          </p:nvPr>
        </p:nvSpPr>
        <p:spPr/>
        <p:txBody>
          <a:bodyPr/>
          <a:lstStyle/>
          <a:p>
            <a:pPr marL="0" indent="0"/>
            <a:r>
              <a:rPr lang="nl-NL" sz="3200" dirty="0"/>
              <a:t>4) Jezus is eeuwig</a:t>
            </a:r>
          </a:p>
          <a:p>
            <a:pPr marL="0" indent="0"/>
            <a:endParaRPr lang="nl-NL" sz="3200" i="1" dirty="0"/>
          </a:p>
          <a:p>
            <a:pPr marL="363538" indent="0"/>
            <a:r>
              <a:rPr lang="nl-NL" sz="3200" i="1" dirty="0"/>
              <a:t>Van oudsher is God een schuilplaats voor u, zijn armen dragen u voor eeuwig. </a:t>
            </a:r>
          </a:p>
          <a:p>
            <a:pPr marL="363538" indent="0"/>
            <a:r>
              <a:rPr lang="nl-NL" sz="2400" dirty="0"/>
              <a:t>Deut. 33 vers 27</a:t>
            </a:r>
          </a:p>
          <a:p>
            <a:pPr marL="363538" indent="0"/>
            <a:endParaRPr lang="nl-NL" sz="2400" i="1" dirty="0"/>
          </a:p>
          <a:p>
            <a:pPr marL="363538" indent="0"/>
            <a:r>
              <a:rPr lang="nl-NL" sz="3200" i="1" dirty="0"/>
              <a:t>Het volk dat in duisternis ronddoolt, ziet een schitterend licht. Deze namen </a:t>
            </a:r>
          </a:p>
          <a:p>
            <a:pPr marL="363538" indent="0"/>
            <a:r>
              <a:rPr lang="nl-NL" sz="3200" i="1" dirty="0"/>
              <a:t>zal hij dragen: Wonderbare raadsman, </a:t>
            </a:r>
          </a:p>
          <a:p>
            <a:pPr marL="363538" indent="0"/>
            <a:r>
              <a:rPr lang="nl-NL" sz="3200" i="1" dirty="0"/>
              <a:t>Goddelijke held, Eeuwige vader, Vredevorst 		</a:t>
            </a:r>
            <a:r>
              <a:rPr lang="nl-NL" dirty="0"/>
              <a:t>Jesaja 9 vers  1 en 5b</a:t>
            </a:r>
          </a:p>
        </p:txBody>
      </p:sp>
      <p:pic>
        <p:nvPicPr>
          <p:cNvPr id="99331" name="Picture 7" descr="project 15 dec"/>
          <p:cNvPicPr>
            <a:picLocks noChangeAspect="1" noChangeArrowheads="1"/>
          </p:cNvPicPr>
          <p:nvPr/>
        </p:nvPicPr>
        <p:blipFill>
          <a:blip r:embed="rId2"/>
          <a:srcRect/>
          <a:stretch>
            <a:fillRect/>
          </a:stretch>
        </p:blipFill>
        <p:spPr bwMode="auto">
          <a:xfrm>
            <a:off x="9336088" y="4636220"/>
            <a:ext cx="957262" cy="1889125"/>
          </a:xfrm>
          <a:prstGeom prst="rect">
            <a:avLst/>
          </a:prstGeom>
          <a:noFill/>
          <a:ln w="9525">
            <a:noFill/>
            <a:miter lim="800000"/>
            <a:headEnd/>
            <a:tailEnd/>
          </a:ln>
        </p:spPr>
      </p:pic>
    </p:spTree>
    <p:extLst>
      <p:ext uri="{BB962C8B-B14F-4D97-AF65-F5344CB8AC3E}">
        <p14:creationId xmlns:p14="http://schemas.microsoft.com/office/powerpoint/2010/main" val="2257875958"/>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title" idx="4294967295"/>
          </p:nvPr>
        </p:nvSpPr>
        <p:spPr/>
        <p:txBody>
          <a:bodyPr/>
          <a:lstStyle/>
          <a:p>
            <a:pPr eaLnBrk="1" hangingPunct="1"/>
            <a:endParaRPr lang="nl-NL" b="1" dirty="0"/>
          </a:p>
        </p:txBody>
      </p:sp>
      <p:sp>
        <p:nvSpPr>
          <p:cNvPr id="99330" name="Rectangle 3"/>
          <p:cNvSpPr>
            <a:spLocks noGrp="1" noChangeArrowheads="1"/>
          </p:cNvSpPr>
          <p:nvPr>
            <p:ph idx="4294967295"/>
          </p:nvPr>
        </p:nvSpPr>
        <p:spPr/>
        <p:txBody>
          <a:bodyPr/>
          <a:lstStyle/>
          <a:p>
            <a:pPr marL="0" indent="0"/>
            <a:r>
              <a:rPr lang="nl-NL" sz="3200" dirty="0"/>
              <a:t>5) Jezus is de vervuller van al Gods beloften</a:t>
            </a:r>
          </a:p>
          <a:p>
            <a:pPr marL="0" indent="0"/>
            <a:endParaRPr lang="nl-NL" sz="3200" dirty="0"/>
          </a:p>
          <a:p>
            <a:pPr marL="363538" indent="0"/>
            <a:r>
              <a:rPr lang="nl-NL" sz="3200" dirty="0"/>
              <a:t>Micha verwijst naar de komst en de terugkomst van Jezus.</a:t>
            </a:r>
          </a:p>
          <a:p>
            <a:pPr marL="363538" indent="0"/>
            <a:endParaRPr lang="nl-NL" sz="3200" dirty="0"/>
          </a:p>
          <a:p>
            <a:pPr marL="363538" indent="0"/>
            <a:r>
              <a:rPr lang="nl-NL" sz="3200" dirty="0"/>
              <a:t>Telescoop-profetie: </a:t>
            </a:r>
          </a:p>
          <a:p>
            <a:pPr marL="536575" indent="0">
              <a:buFont typeface="Arial" panose="020B0604020202020204" pitchFamily="34" charset="0"/>
              <a:buChar char="•"/>
            </a:pPr>
            <a:r>
              <a:rPr lang="nl-NL" sz="3200" dirty="0"/>
              <a:t> Hij wordt geboren in </a:t>
            </a:r>
            <a:r>
              <a:rPr lang="nl-NL" sz="3200" dirty="0" err="1"/>
              <a:t>Betlehem</a:t>
            </a:r>
            <a:endParaRPr lang="nl-NL" sz="3200" dirty="0"/>
          </a:p>
          <a:p>
            <a:pPr marL="536575" indent="0">
              <a:buFont typeface="Arial" panose="020B0604020202020204" pitchFamily="34" charset="0"/>
              <a:buChar char="•"/>
            </a:pPr>
            <a:r>
              <a:rPr lang="nl-NL" sz="3200" dirty="0"/>
              <a:t> Hij zal wereldwijd heersen </a:t>
            </a:r>
          </a:p>
          <a:p>
            <a:pPr marL="536575" indent="0"/>
            <a:r>
              <a:rPr lang="nl-NL" sz="3200" dirty="0"/>
              <a:t>      als Hij terugkomt op de wolken</a:t>
            </a:r>
            <a:endParaRPr lang="nl-NL" dirty="0"/>
          </a:p>
        </p:txBody>
      </p:sp>
      <p:pic>
        <p:nvPicPr>
          <p:cNvPr id="99331" name="Picture 7" descr="project 15 dec"/>
          <p:cNvPicPr>
            <a:picLocks noChangeAspect="1" noChangeArrowheads="1"/>
          </p:cNvPicPr>
          <p:nvPr/>
        </p:nvPicPr>
        <p:blipFill>
          <a:blip r:embed="rId2"/>
          <a:srcRect/>
          <a:stretch>
            <a:fillRect/>
          </a:stretch>
        </p:blipFill>
        <p:spPr bwMode="auto">
          <a:xfrm>
            <a:off x="9336088" y="4636220"/>
            <a:ext cx="957262" cy="1889125"/>
          </a:xfrm>
          <a:prstGeom prst="rect">
            <a:avLst/>
          </a:prstGeom>
          <a:noFill/>
          <a:ln w="9525">
            <a:noFill/>
            <a:miter lim="800000"/>
            <a:headEnd/>
            <a:tailEnd/>
          </a:ln>
        </p:spPr>
      </p:pic>
    </p:spTree>
    <p:extLst>
      <p:ext uri="{BB962C8B-B14F-4D97-AF65-F5344CB8AC3E}">
        <p14:creationId xmlns:p14="http://schemas.microsoft.com/office/powerpoint/2010/main" val="3467601829"/>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title" idx="4294967295"/>
          </p:nvPr>
        </p:nvSpPr>
        <p:spPr/>
        <p:txBody>
          <a:bodyPr/>
          <a:lstStyle/>
          <a:p>
            <a:pPr eaLnBrk="1" hangingPunct="1"/>
            <a:endParaRPr lang="nl-NL" b="1" dirty="0"/>
          </a:p>
        </p:txBody>
      </p:sp>
      <p:pic>
        <p:nvPicPr>
          <p:cNvPr id="2" name="Afbeelding 1"/>
          <p:cNvPicPr>
            <a:picLocks noChangeAspect="1"/>
          </p:cNvPicPr>
          <p:nvPr/>
        </p:nvPicPr>
        <p:blipFill rotWithShape="1">
          <a:blip r:embed="rId2">
            <a:extLst>
              <a:ext uri="{28A0092B-C50C-407E-A947-70E740481C1C}">
                <a14:useLocalDpi xmlns:a14="http://schemas.microsoft.com/office/drawing/2010/main" val="0"/>
              </a:ext>
            </a:extLst>
          </a:blip>
          <a:srcRect l="18459" r="20294"/>
          <a:stretch/>
        </p:blipFill>
        <p:spPr>
          <a:xfrm>
            <a:off x="5663953" y="260649"/>
            <a:ext cx="5180903" cy="6042259"/>
          </a:xfrm>
          <a:prstGeom prst="rect">
            <a:avLst/>
          </a:prstGeom>
        </p:spPr>
      </p:pic>
      <p:sp>
        <p:nvSpPr>
          <p:cNvPr id="99330" name="Rectangle 3"/>
          <p:cNvSpPr>
            <a:spLocks noGrp="1" noChangeArrowheads="1"/>
          </p:cNvSpPr>
          <p:nvPr>
            <p:ph idx="4294967295"/>
          </p:nvPr>
        </p:nvSpPr>
        <p:spPr/>
        <p:txBody>
          <a:bodyPr/>
          <a:lstStyle/>
          <a:p>
            <a:pPr marL="0" indent="0"/>
            <a:r>
              <a:rPr lang="nl-NL" sz="3200" dirty="0"/>
              <a:t>6) Jezus is een Herder</a:t>
            </a:r>
          </a:p>
          <a:p>
            <a:pPr marL="0" indent="0"/>
            <a:endParaRPr lang="nl-NL" sz="3200" dirty="0"/>
          </a:p>
          <a:p>
            <a:pPr marL="0" indent="0"/>
            <a:r>
              <a:rPr lang="nl-NL" sz="3200" dirty="0"/>
              <a:t>	Zo aanbidden </a:t>
            </a:r>
          </a:p>
          <a:p>
            <a:pPr marL="0" indent="0"/>
            <a:r>
              <a:rPr lang="nl-NL" sz="3200" dirty="0"/>
              <a:t>	wij Hem</a:t>
            </a:r>
          </a:p>
          <a:p>
            <a:pPr marL="0" indent="0"/>
            <a:endParaRPr lang="nl-NL" sz="3200" dirty="0"/>
          </a:p>
          <a:p>
            <a:pPr marL="0" indent="0"/>
            <a:r>
              <a:rPr lang="nl-NL" sz="3200" dirty="0"/>
              <a:t>	</a:t>
            </a:r>
            <a:endParaRPr lang="nl-NL" dirty="0"/>
          </a:p>
        </p:txBody>
      </p:sp>
    </p:spTree>
    <p:extLst>
      <p:ext uri="{BB962C8B-B14F-4D97-AF65-F5344CB8AC3E}">
        <p14:creationId xmlns:p14="http://schemas.microsoft.com/office/powerpoint/2010/main" val="3962229225"/>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br>
              <a:rPr lang="nl-NL" dirty="0"/>
            </a:br>
            <a:endParaRPr lang="nl-NL" dirty="0"/>
          </a:p>
        </p:txBody>
      </p:sp>
      <p:pic>
        <p:nvPicPr>
          <p:cNvPr id="5" name="Afbeelding 4"/>
          <p:cNvPicPr>
            <a:picLocks noChangeAspect="1"/>
          </p:cNvPicPr>
          <p:nvPr/>
        </p:nvPicPr>
        <p:blipFill rotWithShape="1">
          <a:blip r:embed="rId2">
            <a:extLst>
              <a:ext uri="{28A0092B-C50C-407E-A947-70E740481C1C}">
                <a14:useLocalDpi xmlns:a14="http://schemas.microsoft.com/office/drawing/2010/main" val="0"/>
              </a:ext>
            </a:extLst>
          </a:blip>
          <a:srcRect l="8257"/>
          <a:stretch/>
        </p:blipFill>
        <p:spPr>
          <a:xfrm>
            <a:off x="1487489" y="0"/>
            <a:ext cx="4962001" cy="6850820"/>
          </a:xfrm>
          <a:prstGeom prst="rect">
            <a:avLst/>
          </a:prstGeom>
        </p:spPr>
      </p:pic>
      <p:sp>
        <p:nvSpPr>
          <p:cNvPr id="3" name="Tijdelijke aanduiding voor inhoud 2"/>
          <p:cNvSpPr>
            <a:spLocks noGrp="1"/>
          </p:cNvSpPr>
          <p:nvPr>
            <p:ph idx="1"/>
          </p:nvPr>
        </p:nvSpPr>
        <p:spPr>
          <a:xfrm>
            <a:off x="6528048" y="404664"/>
            <a:ext cx="4139952" cy="5832152"/>
          </a:xfrm>
        </p:spPr>
        <p:txBody>
          <a:bodyPr/>
          <a:lstStyle/>
          <a:p>
            <a:pPr marL="0" indent="0">
              <a:lnSpc>
                <a:spcPct val="150000"/>
              </a:lnSpc>
            </a:pPr>
            <a:r>
              <a:rPr lang="nl-NL" sz="3200" dirty="0"/>
              <a:t>7) Hij </a:t>
            </a:r>
            <a:r>
              <a:rPr lang="nl-NL" sz="3200" i="1" dirty="0"/>
              <a:t>IS</a:t>
            </a:r>
            <a:r>
              <a:rPr lang="nl-NL" sz="3200" dirty="0"/>
              <a:t> onze vrede </a:t>
            </a:r>
          </a:p>
          <a:p>
            <a:pPr marL="0" indent="0">
              <a:lnSpc>
                <a:spcPct val="150000"/>
              </a:lnSpc>
            </a:pPr>
            <a:endParaRPr lang="nl-NL" sz="3200" dirty="0"/>
          </a:p>
          <a:p>
            <a:pPr marL="0" indent="0">
              <a:lnSpc>
                <a:spcPct val="150000"/>
              </a:lnSpc>
            </a:pPr>
            <a:r>
              <a:rPr lang="nl-NL" sz="3200" dirty="0"/>
              <a:t>Zonder Jezus heb je geen blijvende vrede.</a:t>
            </a:r>
          </a:p>
          <a:p>
            <a:pPr marL="0" indent="0">
              <a:lnSpc>
                <a:spcPct val="150000"/>
              </a:lnSpc>
            </a:pPr>
            <a:r>
              <a:rPr lang="nl-NL" sz="3200" dirty="0"/>
              <a:t>Met Jezus ken je de vrede die God brengt en heb je vrede </a:t>
            </a:r>
          </a:p>
          <a:p>
            <a:pPr marL="0" indent="0">
              <a:lnSpc>
                <a:spcPct val="150000"/>
              </a:lnSpc>
            </a:pPr>
            <a:r>
              <a:rPr lang="nl-NL" sz="3200" dirty="0"/>
              <a:t>in je hart.</a:t>
            </a:r>
          </a:p>
          <a:p>
            <a:endParaRPr lang="nl-NL" dirty="0"/>
          </a:p>
        </p:txBody>
      </p:sp>
      <p:pic>
        <p:nvPicPr>
          <p:cNvPr id="7" name="Picture 7" descr="project 15 dec"/>
          <p:cNvPicPr>
            <a:picLocks noChangeAspect="1" noChangeArrowheads="1"/>
          </p:cNvPicPr>
          <p:nvPr/>
        </p:nvPicPr>
        <p:blipFill>
          <a:blip r:embed="rId3"/>
          <a:srcRect/>
          <a:stretch>
            <a:fillRect/>
          </a:stretch>
        </p:blipFill>
        <p:spPr bwMode="auto">
          <a:xfrm>
            <a:off x="9531226" y="4708228"/>
            <a:ext cx="957262" cy="1889125"/>
          </a:xfrm>
          <a:prstGeom prst="rect">
            <a:avLst/>
          </a:prstGeom>
          <a:noFill/>
          <a:ln w="9525">
            <a:noFill/>
            <a:miter lim="800000"/>
            <a:headEnd/>
            <a:tailEnd/>
          </a:ln>
        </p:spPr>
      </p:pic>
    </p:spTree>
    <p:extLst>
      <p:ext uri="{BB962C8B-B14F-4D97-AF65-F5344CB8AC3E}">
        <p14:creationId xmlns:p14="http://schemas.microsoft.com/office/powerpoint/2010/main" val="2779866305"/>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title" idx="4294967295"/>
          </p:nvPr>
        </p:nvSpPr>
        <p:spPr>
          <a:xfrm>
            <a:off x="1992312" y="115888"/>
            <a:ext cx="8229600" cy="633412"/>
          </a:xfrm>
        </p:spPr>
        <p:txBody>
          <a:bodyPr/>
          <a:lstStyle/>
          <a:p>
            <a:pPr eaLnBrk="1" hangingPunct="1"/>
            <a:endParaRPr lang="nl-NL" b="1" dirty="0"/>
          </a:p>
        </p:txBody>
      </p:sp>
      <p:pic>
        <p:nvPicPr>
          <p:cNvPr id="99331" name="Picture 7" descr="project 15 dec"/>
          <p:cNvPicPr>
            <a:picLocks noChangeAspect="1" noChangeArrowheads="1"/>
          </p:cNvPicPr>
          <p:nvPr/>
        </p:nvPicPr>
        <p:blipFill>
          <a:blip r:embed="rId2"/>
          <a:srcRect/>
          <a:stretch>
            <a:fillRect/>
          </a:stretch>
        </p:blipFill>
        <p:spPr bwMode="auto">
          <a:xfrm>
            <a:off x="1826370" y="4780236"/>
            <a:ext cx="957262" cy="1889125"/>
          </a:xfrm>
          <a:prstGeom prst="rect">
            <a:avLst/>
          </a:prstGeom>
          <a:noFill/>
          <a:ln w="9525">
            <a:noFill/>
            <a:miter lim="800000"/>
            <a:headEnd/>
            <a:tailEnd/>
          </a:ln>
        </p:spPr>
      </p:pic>
      <p:pic>
        <p:nvPicPr>
          <p:cNvPr id="5" name="Tijdelijke aanduiding voor inhoud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4255" y="-77046"/>
            <a:ext cx="4623363" cy="6935046"/>
          </a:xfrm>
          <a:prstGeom prst="rect">
            <a:avLst/>
          </a:prstGeom>
        </p:spPr>
      </p:pic>
      <p:sp>
        <p:nvSpPr>
          <p:cNvPr id="99330" name="Rectangle 3"/>
          <p:cNvSpPr>
            <a:spLocks noGrp="1" noChangeArrowheads="1"/>
          </p:cNvSpPr>
          <p:nvPr>
            <p:ph idx="4294967295"/>
          </p:nvPr>
        </p:nvSpPr>
        <p:spPr>
          <a:xfrm>
            <a:off x="1775520" y="474451"/>
            <a:ext cx="4536504" cy="5832053"/>
          </a:xfrm>
        </p:spPr>
        <p:txBody>
          <a:bodyPr/>
          <a:lstStyle/>
          <a:p>
            <a:pPr marL="0" indent="0">
              <a:lnSpc>
                <a:spcPct val="120000"/>
              </a:lnSpc>
            </a:pPr>
            <a:r>
              <a:rPr lang="nl-NL" i="1" dirty="0"/>
              <a:t>Hoe welkom is de vreugde-bode die over de bergen komt aangesneld, </a:t>
            </a:r>
          </a:p>
          <a:p>
            <a:pPr marL="0" indent="0">
              <a:lnSpc>
                <a:spcPct val="120000"/>
              </a:lnSpc>
            </a:pPr>
            <a:r>
              <a:rPr lang="nl-NL" i="1" dirty="0"/>
              <a:t>die vrede aankondigt en goed nieuws brengt, </a:t>
            </a:r>
          </a:p>
          <a:p>
            <a:pPr marL="0" indent="0">
              <a:lnSpc>
                <a:spcPct val="120000"/>
              </a:lnSpc>
            </a:pPr>
            <a:r>
              <a:rPr lang="nl-NL" i="1" dirty="0"/>
              <a:t>hoe lieflijk zijn de voeten van hem die redding </a:t>
            </a:r>
            <a:r>
              <a:rPr lang="nl-NL" i="1" dirty="0" err="1"/>
              <a:t>aan-kondigt</a:t>
            </a:r>
            <a:r>
              <a:rPr lang="nl-NL" i="1" dirty="0"/>
              <a:t> en tegen Sion zegt: 		‘ Je God is</a:t>
            </a:r>
          </a:p>
          <a:p>
            <a:pPr marL="0" indent="0">
              <a:lnSpc>
                <a:spcPct val="120000"/>
              </a:lnSpc>
            </a:pPr>
            <a:r>
              <a:rPr lang="nl-NL" i="1" dirty="0"/>
              <a:t>		 Koning!‘</a:t>
            </a:r>
            <a:r>
              <a:rPr lang="nl-NL" sz="2400" dirty="0"/>
              <a:t>			</a:t>
            </a:r>
          </a:p>
          <a:p>
            <a:pPr marL="0" indent="0">
              <a:lnSpc>
                <a:spcPct val="120000"/>
              </a:lnSpc>
            </a:pPr>
            <a:r>
              <a:rPr lang="nl-NL" sz="2400" dirty="0"/>
              <a:t>		 Jesaja 52 vers 7</a:t>
            </a:r>
            <a:r>
              <a:rPr lang="nl-NL" sz="2400" i="1" dirty="0"/>
              <a:t> </a:t>
            </a:r>
            <a:endParaRPr lang="nl-NL" sz="2400" dirty="0"/>
          </a:p>
          <a:p>
            <a:pPr marL="0" indent="0">
              <a:lnSpc>
                <a:spcPct val="120000"/>
              </a:lnSpc>
            </a:pPr>
            <a:endParaRPr lang="nl-NL" i="1" dirty="0"/>
          </a:p>
        </p:txBody>
      </p:sp>
    </p:spTree>
    <p:extLst>
      <p:ext uri="{BB962C8B-B14F-4D97-AF65-F5344CB8AC3E}">
        <p14:creationId xmlns:p14="http://schemas.microsoft.com/office/powerpoint/2010/main" val="3312107270"/>
      </p:ext>
    </p:extLst>
  </p:cSld>
  <p:clrMapOvr>
    <a:masterClrMapping/>
  </p:clrMapOvr>
  <p:transition>
    <p:fade/>
  </p:transition>
</p:sld>
</file>

<file path=ppt/theme/theme1.xml><?xml version="1.0" encoding="utf-8"?>
<a:theme xmlns:a="http://schemas.openxmlformats.org/drawingml/2006/main" name="SjabloonPresentatie_v3 0">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ekstmodel">
  <a:themeElements>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1_Tekstmodel">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Tekstmod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Tekstmod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Tekstmod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Tekstmod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Tekstmod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Tekstmod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Tekstmode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Tekstmod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Tekstmod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Tekstmod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Tekstmod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Tekstmod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SjabloonPresentatie_v3 0</Template>
  <TotalTime>761</TotalTime>
  <Words>380</Words>
  <Application>Microsoft Office PowerPoint</Application>
  <PresentationFormat>Breedbeeld</PresentationFormat>
  <Paragraphs>60</Paragraphs>
  <Slides>12</Slides>
  <Notes>0</Notes>
  <HiddenSlides>0</HiddenSlides>
  <MMClips>0</MMClips>
  <ScaleCrop>false</ScaleCrop>
  <HeadingPairs>
    <vt:vector size="6" baseType="variant">
      <vt:variant>
        <vt:lpstr>Gebruikte lettertypen</vt:lpstr>
      </vt:variant>
      <vt:variant>
        <vt:i4>3</vt:i4>
      </vt:variant>
      <vt:variant>
        <vt:lpstr>Thema</vt:lpstr>
      </vt:variant>
      <vt:variant>
        <vt:i4>2</vt:i4>
      </vt:variant>
      <vt:variant>
        <vt:lpstr>Diatitels</vt:lpstr>
      </vt:variant>
      <vt:variant>
        <vt:i4>12</vt:i4>
      </vt:variant>
    </vt:vector>
  </HeadingPairs>
  <TitlesOfParts>
    <vt:vector size="17" baseType="lpstr">
      <vt:lpstr>Arial</vt:lpstr>
      <vt:lpstr>Berlin Sans FB</vt:lpstr>
      <vt:lpstr>Tahoma</vt:lpstr>
      <vt:lpstr>SjabloonPresentatie_v3 0</vt:lpstr>
      <vt:lpstr>1_Tekstmodel</vt:lpstr>
      <vt:lpstr>PowerPoint-presentatie</vt:lpstr>
      <vt:lpstr>Tussenzang Gez. 28:1,2,3</vt:lpstr>
      <vt:lpstr>Schriftlezing  Jesaja 9:1-6 en Micha 5 : 1 - 5</vt:lpstr>
      <vt:lpstr>Tussenzang Ps. 98:1,2,3a/4b</vt:lpstr>
      <vt:lpstr>PowerPoint-presentatie</vt:lpstr>
      <vt:lpstr>PowerPoint-presentatie</vt:lpstr>
      <vt:lpstr>PowerPoint-presentatie</vt:lpstr>
      <vt:lpstr>PowerPoint-presentatie</vt:lpstr>
      <vt:lpstr>PowerPoint-presentatie</vt:lpstr>
      <vt:lpstr>PowerPoint-presentatie</vt:lpstr>
      <vt:lpstr> </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Dennis</dc:creator>
  <cp:lastModifiedBy>L.E. Leeftink</cp:lastModifiedBy>
  <cp:revision>76</cp:revision>
  <dcterms:created xsi:type="dcterms:W3CDTF">2010-04-24T18:41:21Z</dcterms:created>
  <dcterms:modified xsi:type="dcterms:W3CDTF">2022-11-28T17:54:11Z</dcterms:modified>
</cp:coreProperties>
</file>