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7" r:id="rId3"/>
    <p:sldId id="259" r:id="rId4"/>
    <p:sldId id="260" r:id="rId5"/>
    <p:sldId id="261" r:id="rId6"/>
    <p:sldId id="262" r:id="rId7"/>
    <p:sldId id="263" r:id="rId8"/>
    <p:sldId id="264" r:id="rId9"/>
    <p:sldId id="265" r:id="rId10"/>
    <p:sldId id="266" r:id="rId11"/>
    <p:sldId id="268" r:id="rId12"/>
    <p:sldId id="269" r:id="rId13"/>
  </p:sldIdLst>
  <p:sldSz cx="17340263" cy="97536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3" d="100"/>
          <a:sy n="53" d="100"/>
        </p:scale>
        <p:origin x="883"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2167533" y="1596249"/>
            <a:ext cx="13005197" cy="3395698"/>
          </a:xfrm>
        </p:spPr>
        <p:txBody>
          <a:bodyPr anchor="b"/>
          <a:lstStyle>
            <a:lvl1pPr algn="ctr">
              <a:defRPr sz="8533"/>
            </a:lvl1pPr>
          </a:lstStyle>
          <a:p>
            <a:r>
              <a:rPr lang="nl-NL"/>
              <a:t>Klik om stijl te bewerken</a:t>
            </a:r>
            <a:endParaRPr lang="en-US" dirty="0"/>
          </a:p>
        </p:txBody>
      </p:sp>
      <p:sp>
        <p:nvSpPr>
          <p:cNvPr id="3" name="Subtitle 2"/>
          <p:cNvSpPr>
            <a:spLocks noGrp="1"/>
          </p:cNvSpPr>
          <p:nvPr>
            <p:ph type="subTitle" idx="1"/>
          </p:nvPr>
        </p:nvSpPr>
        <p:spPr>
          <a:xfrm>
            <a:off x="2167533" y="5122898"/>
            <a:ext cx="13005197" cy="2354862"/>
          </a:xfrm>
        </p:spPr>
        <p:txBody>
          <a:bodyPr/>
          <a:lstStyle>
            <a:lvl1pPr marL="0" indent="0" algn="ctr">
              <a:buNone/>
              <a:defRPr sz="3413"/>
            </a:lvl1pPr>
            <a:lvl2pPr marL="650230" indent="0" algn="ctr">
              <a:buNone/>
              <a:defRPr sz="2844"/>
            </a:lvl2pPr>
            <a:lvl3pPr marL="1300460" indent="0" algn="ctr">
              <a:buNone/>
              <a:defRPr sz="2560"/>
            </a:lvl3pPr>
            <a:lvl4pPr marL="1950690" indent="0" algn="ctr">
              <a:buNone/>
              <a:defRPr sz="2276"/>
            </a:lvl4pPr>
            <a:lvl5pPr marL="2600919" indent="0" algn="ctr">
              <a:buNone/>
              <a:defRPr sz="2276"/>
            </a:lvl5pPr>
            <a:lvl6pPr marL="3251149" indent="0" algn="ctr">
              <a:buNone/>
              <a:defRPr sz="2276"/>
            </a:lvl6pPr>
            <a:lvl7pPr marL="3901379" indent="0" algn="ctr">
              <a:buNone/>
              <a:defRPr sz="2276"/>
            </a:lvl7pPr>
            <a:lvl8pPr marL="4551609" indent="0" algn="ctr">
              <a:buNone/>
              <a:defRPr sz="2276"/>
            </a:lvl8pPr>
            <a:lvl9pPr marL="5201839" indent="0" algn="ctr">
              <a:buNone/>
              <a:defRPr sz="2276"/>
            </a:lvl9pPr>
          </a:lstStyle>
          <a:p>
            <a:r>
              <a:rPr lang="nl-NL"/>
              <a:t>Klikken om de ondertitelstijl van het model te bewerken</a:t>
            </a:r>
            <a:endParaRPr lang="en-US" dirty="0"/>
          </a:p>
        </p:txBody>
      </p:sp>
      <p:sp>
        <p:nvSpPr>
          <p:cNvPr id="4" name="Date Placeholder 3">
            <a:extLst>
              <a:ext uri="{FF2B5EF4-FFF2-40B4-BE49-F238E27FC236}">
                <a16:creationId xmlns:a16="http://schemas.microsoft.com/office/drawing/2014/main" id="{A47D1AA0-4D26-15F3-A8A1-93704DB1BBE2}"/>
              </a:ext>
            </a:extLst>
          </p:cNvPr>
          <p:cNvSpPr>
            <a:spLocks noGrp="1"/>
          </p:cNvSpPr>
          <p:nvPr>
            <p:ph type="dt" sz="half" idx="10"/>
          </p:nvPr>
        </p:nvSpPr>
        <p:spPr/>
        <p:txBody>
          <a:bodyPr/>
          <a:lstStyle>
            <a:lvl1pPr>
              <a:defRPr/>
            </a:lvl1pPr>
          </a:lstStyle>
          <a:p>
            <a:pPr>
              <a:defRPr/>
            </a:pPr>
            <a:endParaRPr lang="en-US" altLang="nl-NL"/>
          </a:p>
        </p:txBody>
      </p:sp>
      <p:sp>
        <p:nvSpPr>
          <p:cNvPr id="5" name="Footer Placeholder 4">
            <a:extLst>
              <a:ext uri="{FF2B5EF4-FFF2-40B4-BE49-F238E27FC236}">
                <a16:creationId xmlns:a16="http://schemas.microsoft.com/office/drawing/2014/main" id="{F93354B0-4191-BD2B-2113-2A4AE192114B}"/>
              </a:ext>
            </a:extLst>
          </p:cNvPr>
          <p:cNvSpPr>
            <a:spLocks noGrp="1"/>
          </p:cNvSpPr>
          <p:nvPr>
            <p:ph type="ftr" sz="quarter" idx="11"/>
          </p:nvPr>
        </p:nvSpPr>
        <p:spPr/>
        <p:txBody>
          <a:bodyPr/>
          <a:lstStyle>
            <a:lvl1pPr>
              <a:defRPr/>
            </a:lvl1pPr>
          </a:lstStyle>
          <a:p>
            <a:pPr>
              <a:defRPr/>
            </a:pPr>
            <a:endParaRPr lang="en-US" altLang="nl-NL"/>
          </a:p>
        </p:txBody>
      </p:sp>
      <p:sp>
        <p:nvSpPr>
          <p:cNvPr id="6" name="Slide Number Placeholder 5">
            <a:extLst>
              <a:ext uri="{FF2B5EF4-FFF2-40B4-BE49-F238E27FC236}">
                <a16:creationId xmlns:a16="http://schemas.microsoft.com/office/drawing/2014/main" id="{674A0A10-14C5-97DC-1D58-7EBE594D1233}"/>
              </a:ext>
            </a:extLst>
          </p:cNvPr>
          <p:cNvSpPr>
            <a:spLocks noGrp="1"/>
          </p:cNvSpPr>
          <p:nvPr>
            <p:ph type="sldNum" sz="quarter" idx="12"/>
          </p:nvPr>
        </p:nvSpPr>
        <p:spPr/>
        <p:txBody>
          <a:bodyPr/>
          <a:lstStyle>
            <a:lvl1pPr>
              <a:defRPr/>
            </a:lvl1pPr>
          </a:lstStyle>
          <a:p>
            <a:pPr>
              <a:defRPr/>
            </a:pPr>
            <a:fld id="{784E48E2-CCC1-42B2-9388-E66763B76482}" type="slidenum">
              <a:rPr lang="en-US" altLang="nl-NL"/>
              <a:pPr>
                <a:defRPr/>
              </a:pPr>
              <a:t>‹nr.›</a:t>
            </a:fld>
            <a:endParaRPr lang="en-US" altLang="nl-NL"/>
          </a:p>
        </p:txBody>
      </p:sp>
    </p:spTree>
    <p:extLst>
      <p:ext uri="{BB962C8B-B14F-4D97-AF65-F5344CB8AC3E}">
        <p14:creationId xmlns:p14="http://schemas.microsoft.com/office/powerpoint/2010/main" val="928939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8F5DA3B7-4346-6A3E-AE2B-DBC68BD4F48D}"/>
              </a:ext>
            </a:extLst>
          </p:cNvPr>
          <p:cNvSpPr>
            <a:spLocks noGrp="1"/>
          </p:cNvSpPr>
          <p:nvPr>
            <p:ph type="dt" sz="half" idx="10"/>
          </p:nvPr>
        </p:nvSpPr>
        <p:spPr/>
        <p:txBody>
          <a:bodyPr/>
          <a:lstStyle>
            <a:lvl1pPr>
              <a:defRPr/>
            </a:lvl1pPr>
          </a:lstStyle>
          <a:p>
            <a:pPr>
              <a:defRPr/>
            </a:pPr>
            <a:endParaRPr lang="en-US" altLang="nl-NL"/>
          </a:p>
        </p:txBody>
      </p:sp>
      <p:sp>
        <p:nvSpPr>
          <p:cNvPr id="5" name="Footer Placeholder 4">
            <a:extLst>
              <a:ext uri="{FF2B5EF4-FFF2-40B4-BE49-F238E27FC236}">
                <a16:creationId xmlns:a16="http://schemas.microsoft.com/office/drawing/2014/main" id="{C7BA076B-4D50-303D-F0F4-C4A278DC8F94}"/>
              </a:ext>
            </a:extLst>
          </p:cNvPr>
          <p:cNvSpPr>
            <a:spLocks noGrp="1"/>
          </p:cNvSpPr>
          <p:nvPr>
            <p:ph type="ftr" sz="quarter" idx="11"/>
          </p:nvPr>
        </p:nvSpPr>
        <p:spPr/>
        <p:txBody>
          <a:bodyPr/>
          <a:lstStyle>
            <a:lvl1pPr>
              <a:defRPr/>
            </a:lvl1pPr>
          </a:lstStyle>
          <a:p>
            <a:pPr>
              <a:defRPr/>
            </a:pPr>
            <a:endParaRPr lang="en-US" altLang="nl-NL"/>
          </a:p>
        </p:txBody>
      </p:sp>
      <p:sp>
        <p:nvSpPr>
          <p:cNvPr id="6" name="Slide Number Placeholder 5">
            <a:extLst>
              <a:ext uri="{FF2B5EF4-FFF2-40B4-BE49-F238E27FC236}">
                <a16:creationId xmlns:a16="http://schemas.microsoft.com/office/drawing/2014/main" id="{B2702040-3351-832A-3B3A-02D3D930FD43}"/>
              </a:ext>
            </a:extLst>
          </p:cNvPr>
          <p:cNvSpPr>
            <a:spLocks noGrp="1"/>
          </p:cNvSpPr>
          <p:nvPr>
            <p:ph type="sldNum" sz="quarter" idx="12"/>
          </p:nvPr>
        </p:nvSpPr>
        <p:spPr/>
        <p:txBody>
          <a:bodyPr/>
          <a:lstStyle>
            <a:lvl1pPr>
              <a:defRPr/>
            </a:lvl1pPr>
          </a:lstStyle>
          <a:p>
            <a:pPr>
              <a:defRPr/>
            </a:pPr>
            <a:fld id="{B8A0779A-96B8-49E2-9124-9C628FC056F8}" type="slidenum">
              <a:rPr lang="en-US" altLang="nl-NL"/>
              <a:pPr>
                <a:defRPr/>
              </a:pPr>
              <a:t>‹nr.›</a:t>
            </a:fld>
            <a:endParaRPr lang="en-US" altLang="nl-NL"/>
          </a:p>
        </p:txBody>
      </p:sp>
    </p:spTree>
    <p:extLst>
      <p:ext uri="{BB962C8B-B14F-4D97-AF65-F5344CB8AC3E}">
        <p14:creationId xmlns:p14="http://schemas.microsoft.com/office/powerpoint/2010/main" val="2478597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1183112" y="2431628"/>
            <a:ext cx="14955977" cy="4057226"/>
          </a:xfrm>
        </p:spPr>
        <p:txBody>
          <a:bodyPr anchor="b"/>
          <a:lstStyle>
            <a:lvl1pPr>
              <a:defRPr sz="8533"/>
            </a:lvl1pPr>
          </a:lstStyle>
          <a:p>
            <a:r>
              <a:rPr lang="nl-NL"/>
              <a:t>Klik om stijl te bewerken</a:t>
            </a:r>
            <a:endParaRPr lang="en-US" dirty="0"/>
          </a:p>
        </p:txBody>
      </p:sp>
      <p:sp>
        <p:nvSpPr>
          <p:cNvPr id="3" name="Text Placeholder 2"/>
          <p:cNvSpPr>
            <a:spLocks noGrp="1"/>
          </p:cNvSpPr>
          <p:nvPr>
            <p:ph type="body" idx="1"/>
          </p:nvPr>
        </p:nvSpPr>
        <p:spPr>
          <a:xfrm>
            <a:off x="1183112" y="6527237"/>
            <a:ext cx="14955977" cy="2133599"/>
          </a:xfrm>
        </p:spPr>
        <p:txBody>
          <a:bodyPr/>
          <a:lstStyle>
            <a:lvl1pPr marL="0" indent="0">
              <a:buNone/>
              <a:defRPr sz="3413">
                <a:solidFill>
                  <a:schemeClr val="tx1">
                    <a:tint val="75000"/>
                  </a:schemeClr>
                </a:solidFill>
              </a:defRPr>
            </a:lvl1pPr>
            <a:lvl2pPr marL="650230" indent="0">
              <a:buNone/>
              <a:defRPr sz="2844">
                <a:solidFill>
                  <a:schemeClr val="tx1">
                    <a:tint val="75000"/>
                  </a:schemeClr>
                </a:solidFill>
              </a:defRPr>
            </a:lvl2pPr>
            <a:lvl3pPr marL="1300460" indent="0">
              <a:buNone/>
              <a:defRPr sz="2560">
                <a:solidFill>
                  <a:schemeClr val="tx1">
                    <a:tint val="75000"/>
                  </a:schemeClr>
                </a:solidFill>
              </a:defRPr>
            </a:lvl3pPr>
            <a:lvl4pPr marL="1950690" indent="0">
              <a:buNone/>
              <a:defRPr sz="2276">
                <a:solidFill>
                  <a:schemeClr val="tx1">
                    <a:tint val="75000"/>
                  </a:schemeClr>
                </a:solidFill>
              </a:defRPr>
            </a:lvl4pPr>
            <a:lvl5pPr marL="2600919" indent="0">
              <a:buNone/>
              <a:defRPr sz="2276">
                <a:solidFill>
                  <a:schemeClr val="tx1">
                    <a:tint val="75000"/>
                  </a:schemeClr>
                </a:solidFill>
              </a:defRPr>
            </a:lvl5pPr>
            <a:lvl6pPr marL="3251149" indent="0">
              <a:buNone/>
              <a:defRPr sz="2276">
                <a:solidFill>
                  <a:schemeClr val="tx1">
                    <a:tint val="75000"/>
                  </a:schemeClr>
                </a:solidFill>
              </a:defRPr>
            </a:lvl6pPr>
            <a:lvl7pPr marL="3901379" indent="0">
              <a:buNone/>
              <a:defRPr sz="2276">
                <a:solidFill>
                  <a:schemeClr val="tx1">
                    <a:tint val="75000"/>
                  </a:schemeClr>
                </a:solidFill>
              </a:defRPr>
            </a:lvl7pPr>
            <a:lvl8pPr marL="4551609" indent="0">
              <a:buNone/>
              <a:defRPr sz="2276">
                <a:solidFill>
                  <a:schemeClr val="tx1">
                    <a:tint val="75000"/>
                  </a:schemeClr>
                </a:solidFill>
              </a:defRPr>
            </a:lvl8pPr>
            <a:lvl9pPr marL="5201839" indent="0">
              <a:buNone/>
              <a:defRPr sz="2276">
                <a:solidFill>
                  <a:schemeClr val="tx1">
                    <a:tint val="75000"/>
                  </a:schemeClr>
                </a:solidFill>
              </a:defRPr>
            </a:lvl9pPr>
          </a:lstStyle>
          <a:p>
            <a:pPr lvl="0"/>
            <a:r>
              <a:rPr lang="nl-NL"/>
              <a:t>Klikken om de tekststijl van het model te bewerken</a:t>
            </a:r>
          </a:p>
        </p:txBody>
      </p:sp>
      <p:sp>
        <p:nvSpPr>
          <p:cNvPr id="4" name="Date Placeholder 3">
            <a:extLst>
              <a:ext uri="{FF2B5EF4-FFF2-40B4-BE49-F238E27FC236}">
                <a16:creationId xmlns:a16="http://schemas.microsoft.com/office/drawing/2014/main" id="{06F98F50-4CE9-7DF1-A02D-ACD882A83801}"/>
              </a:ext>
            </a:extLst>
          </p:cNvPr>
          <p:cNvSpPr>
            <a:spLocks noGrp="1"/>
          </p:cNvSpPr>
          <p:nvPr>
            <p:ph type="dt" sz="half" idx="10"/>
          </p:nvPr>
        </p:nvSpPr>
        <p:spPr/>
        <p:txBody>
          <a:bodyPr/>
          <a:lstStyle>
            <a:lvl1pPr>
              <a:defRPr/>
            </a:lvl1pPr>
          </a:lstStyle>
          <a:p>
            <a:pPr>
              <a:defRPr/>
            </a:pPr>
            <a:endParaRPr lang="en-US" altLang="nl-NL"/>
          </a:p>
        </p:txBody>
      </p:sp>
      <p:sp>
        <p:nvSpPr>
          <p:cNvPr id="5" name="Footer Placeholder 4">
            <a:extLst>
              <a:ext uri="{FF2B5EF4-FFF2-40B4-BE49-F238E27FC236}">
                <a16:creationId xmlns:a16="http://schemas.microsoft.com/office/drawing/2014/main" id="{F2B5509C-24A6-4D1A-DA16-DFCCDE097BBB}"/>
              </a:ext>
            </a:extLst>
          </p:cNvPr>
          <p:cNvSpPr>
            <a:spLocks noGrp="1"/>
          </p:cNvSpPr>
          <p:nvPr>
            <p:ph type="ftr" sz="quarter" idx="11"/>
          </p:nvPr>
        </p:nvSpPr>
        <p:spPr/>
        <p:txBody>
          <a:bodyPr/>
          <a:lstStyle>
            <a:lvl1pPr>
              <a:defRPr/>
            </a:lvl1pPr>
          </a:lstStyle>
          <a:p>
            <a:pPr>
              <a:defRPr/>
            </a:pPr>
            <a:endParaRPr lang="en-US" altLang="nl-NL"/>
          </a:p>
        </p:txBody>
      </p:sp>
      <p:sp>
        <p:nvSpPr>
          <p:cNvPr id="6" name="Slide Number Placeholder 5">
            <a:extLst>
              <a:ext uri="{FF2B5EF4-FFF2-40B4-BE49-F238E27FC236}">
                <a16:creationId xmlns:a16="http://schemas.microsoft.com/office/drawing/2014/main" id="{37014351-B25B-0489-891E-DBE1FD51308F}"/>
              </a:ext>
            </a:extLst>
          </p:cNvPr>
          <p:cNvSpPr>
            <a:spLocks noGrp="1"/>
          </p:cNvSpPr>
          <p:nvPr>
            <p:ph type="sldNum" sz="quarter" idx="12"/>
          </p:nvPr>
        </p:nvSpPr>
        <p:spPr/>
        <p:txBody>
          <a:bodyPr/>
          <a:lstStyle>
            <a:lvl1pPr>
              <a:defRPr/>
            </a:lvl1pPr>
          </a:lstStyle>
          <a:p>
            <a:pPr>
              <a:defRPr/>
            </a:pPr>
            <a:fld id="{DAC007B2-B36F-4112-A683-2E0DA47AB409}" type="slidenum">
              <a:rPr lang="en-US" altLang="nl-NL"/>
              <a:pPr>
                <a:defRPr/>
              </a:pPr>
              <a:t>‹nr.›</a:t>
            </a:fld>
            <a:endParaRPr lang="en-US" altLang="nl-NL"/>
          </a:p>
        </p:txBody>
      </p:sp>
    </p:spTree>
    <p:extLst>
      <p:ext uri="{BB962C8B-B14F-4D97-AF65-F5344CB8AC3E}">
        <p14:creationId xmlns:p14="http://schemas.microsoft.com/office/powerpoint/2010/main" val="1903559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1192143" y="2596444"/>
            <a:ext cx="7369612" cy="618857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8778508" y="2596444"/>
            <a:ext cx="7369612" cy="618857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3">
            <a:extLst>
              <a:ext uri="{FF2B5EF4-FFF2-40B4-BE49-F238E27FC236}">
                <a16:creationId xmlns:a16="http://schemas.microsoft.com/office/drawing/2014/main" id="{2FB450E2-B10B-E9E3-5E40-F011BD855F28}"/>
              </a:ext>
            </a:extLst>
          </p:cNvPr>
          <p:cNvSpPr>
            <a:spLocks noGrp="1"/>
          </p:cNvSpPr>
          <p:nvPr>
            <p:ph type="dt" sz="half" idx="10"/>
          </p:nvPr>
        </p:nvSpPr>
        <p:spPr/>
        <p:txBody>
          <a:bodyPr/>
          <a:lstStyle>
            <a:lvl1pPr>
              <a:defRPr/>
            </a:lvl1pPr>
          </a:lstStyle>
          <a:p>
            <a:pPr>
              <a:defRPr/>
            </a:pPr>
            <a:endParaRPr lang="en-US" altLang="nl-NL"/>
          </a:p>
        </p:txBody>
      </p:sp>
      <p:sp>
        <p:nvSpPr>
          <p:cNvPr id="6" name="Footer Placeholder 4">
            <a:extLst>
              <a:ext uri="{FF2B5EF4-FFF2-40B4-BE49-F238E27FC236}">
                <a16:creationId xmlns:a16="http://schemas.microsoft.com/office/drawing/2014/main" id="{895C1C6B-A0B7-A6FF-66AC-2C547CE89F7B}"/>
              </a:ext>
            </a:extLst>
          </p:cNvPr>
          <p:cNvSpPr>
            <a:spLocks noGrp="1"/>
          </p:cNvSpPr>
          <p:nvPr>
            <p:ph type="ftr" sz="quarter" idx="11"/>
          </p:nvPr>
        </p:nvSpPr>
        <p:spPr/>
        <p:txBody>
          <a:bodyPr/>
          <a:lstStyle>
            <a:lvl1pPr>
              <a:defRPr/>
            </a:lvl1pPr>
          </a:lstStyle>
          <a:p>
            <a:pPr>
              <a:defRPr/>
            </a:pPr>
            <a:endParaRPr lang="en-US" altLang="nl-NL"/>
          </a:p>
        </p:txBody>
      </p:sp>
      <p:sp>
        <p:nvSpPr>
          <p:cNvPr id="7" name="Slide Number Placeholder 5">
            <a:extLst>
              <a:ext uri="{FF2B5EF4-FFF2-40B4-BE49-F238E27FC236}">
                <a16:creationId xmlns:a16="http://schemas.microsoft.com/office/drawing/2014/main" id="{7BD8770C-FCBF-A06F-6473-715EDB9FC8D4}"/>
              </a:ext>
            </a:extLst>
          </p:cNvPr>
          <p:cNvSpPr>
            <a:spLocks noGrp="1"/>
          </p:cNvSpPr>
          <p:nvPr>
            <p:ph type="sldNum" sz="quarter" idx="12"/>
          </p:nvPr>
        </p:nvSpPr>
        <p:spPr/>
        <p:txBody>
          <a:bodyPr/>
          <a:lstStyle>
            <a:lvl1pPr>
              <a:defRPr/>
            </a:lvl1pPr>
          </a:lstStyle>
          <a:p>
            <a:pPr>
              <a:defRPr/>
            </a:pPr>
            <a:fld id="{82FAB965-A8EF-494D-A559-0A7ACB203F48}" type="slidenum">
              <a:rPr lang="en-US" altLang="nl-NL"/>
              <a:pPr>
                <a:defRPr/>
              </a:pPr>
              <a:t>‹nr.›</a:t>
            </a:fld>
            <a:endParaRPr lang="en-US" altLang="nl-NL"/>
          </a:p>
        </p:txBody>
      </p:sp>
    </p:spTree>
    <p:extLst>
      <p:ext uri="{BB962C8B-B14F-4D97-AF65-F5344CB8AC3E}">
        <p14:creationId xmlns:p14="http://schemas.microsoft.com/office/powerpoint/2010/main" val="2252076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1194402" y="519290"/>
            <a:ext cx="14955977" cy="1885245"/>
          </a:xfrm>
        </p:spPr>
        <p:txBody>
          <a:bodyPr/>
          <a:lstStyle/>
          <a:p>
            <a:r>
              <a:rPr lang="nl-NL"/>
              <a:t>Klik om stijl te bewerken</a:t>
            </a:r>
            <a:endParaRPr lang="en-US" dirty="0"/>
          </a:p>
        </p:txBody>
      </p:sp>
      <p:sp>
        <p:nvSpPr>
          <p:cNvPr id="3" name="Text Placeholder 2"/>
          <p:cNvSpPr>
            <a:spLocks noGrp="1"/>
          </p:cNvSpPr>
          <p:nvPr>
            <p:ph type="body" idx="1"/>
          </p:nvPr>
        </p:nvSpPr>
        <p:spPr>
          <a:xfrm>
            <a:off x="1194403" y="2390987"/>
            <a:ext cx="7335743" cy="1171786"/>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nl-NL"/>
              <a:t>Klikken om de tekststijl van het model te bewerken</a:t>
            </a:r>
          </a:p>
        </p:txBody>
      </p:sp>
      <p:sp>
        <p:nvSpPr>
          <p:cNvPr id="4" name="Content Placeholder 3"/>
          <p:cNvSpPr>
            <a:spLocks noGrp="1"/>
          </p:cNvSpPr>
          <p:nvPr>
            <p:ph sz="half" idx="2"/>
          </p:nvPr>
        </p:nvSpPr>
        <p:spPr>
          <a:xfrm>
            <a:off x="1194403" y="3562773"/>
            <a:ext cx="7335743" cy="524030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8778508" y="2390987"/>
            <a:ext cx="7371870" cy="1171786"/>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nl-NL"/>
              <a:t>Klikken om de tekststijl van het model te bewerken</a:t>
            </a:r>
          </a:p>
        </p:txBody>
      </p:sp>
      <p:sp>
        <p:nvSpPr>
          <p:cNvPr id="6" name="Content Placeholder 5"/>
          <p:cNvSpPr>
            <a:spLocks noGrp="1"/>
          </p:cNvSpPr>
          <p:nvPr>
            <p:ph sz="quarter" idx="4"/>
          </p:nvPr>
        </p:nvSpPr>
        <p:spPr>
          <a:xfrm>
            <a:off x="8778508" y="3562773"/>
            <a:ext cx="7371870" cy="524030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3">
            <a:extLst>
              <a:ext uri="{FF2B5EF4-FFF2-40B4-BE49-F238E27FC236}">
                <a16:creationId xmlns:a16="http://schemas.microsoft.com/office/drawing/2014/main" id="{4839976E-010D-0911-5B94-78686E00F826}"/>
              </a:ext>
            </a:extLst>
          </p:cNvPr>
          <p:cNvSpPr>
            <a:spLocks noGrp="1"/>
          </p:cNvSpPr>
          <p:nvPr>
            <p:ph type="dt" sz="half" idx="10"/>
          </p:nvPr>
        </p:nvSpPr>
        <p:spPr/>
        <p:txBody>
          <a:bodyPr/>
          <a:lstStyle>
            <a:lvl1pPr>
              <a:defRPr/>
            </a:lvl1pPr>
          </a:lstStyle>
          <a:p>
            <a:pPr>
              <a:defRPr/>
            </a:pPr>
            <a:endParaRPr lang="en-US" altLang="nl-NL"/>
          </a:p>
        </p:txBody>
      </p:sp>
      <p:sp>
        <p:nvSpPr>
          <p:cNvPr id="8" name="Footer Placeholder 4">
            <a:extLst>
              <a:ext uri="{FF2B5EF4-FFF2-40B4-BE49-F238E27FC236}">
                <a16:creationId xmlns:a16="http://schemas.microsoft.com/office/drawing/2014/main" id="{7815DD91-AC92-7A19-3976-0A5BF3B58F57}"/>
              </a:ext>
            </a:extLst>
          </p:cNvPr>
          <p:cNvSpPr>
            <a:spLocks noGrp="1"/>
          </p:cNvSpPr>
          <p:nvPr>
            <p:ph type="ftr" sz="quarter" idx="11"/>
          </p:nvPr>
        </p:nvSpPr>
        <p:spPr/>
        <p:txBody>
          <a:bodyPr/>
          <a:lstStyle>
            <a:lvl1pPr>
              <a:defRPr/>
            </a:lvl1pPr>
          </a:lstStyle>
          <a:p>
            <a:pPr>
              <a:defRPr/>
            </a:pPr>
            <a:endParaRPr lang="en-US" altLang="nl-NL"/>
          </a:p>
        </p:txBody>
      </p:sp>
      <p:sp>
        <p:nvSpPr>
          <p:cNvPr id="9" name="Slide Number Placeholder 5">
            <a:extLst>
              <a:ext uri="{FF2B5EF4-FFF2-40B4-BE49-F238E27FC236}">
                <a16:creationId xmlns:a16="http://schemas.microsoft.com/office/drawing/2014/main" id="{138FEC81-3060-2AC2-F536-6B0EBC8DA85E}"/>
              </a:ext>
            </a:extLst>
          </p:cNvPr>
          <p:cNvSpPr>
            <a:spLocks noGrp="1"/>
          </p:cNvSpPr>
          <p:nvPr>
            <p:ph type="sldNum" sz="quarter" idx="12"/>
          </p:nvPr>
        </p:nvSpPr>
        <p:spPr/>
        <p:txBody>
          <a:bodyPr/>
          <a:lstStyle>
            <a:lvl1pPr>
              <a:defRPr/>
            </a:lvl1pPr>
          </a:lstStyle>
          <a:p>
            <a:pPr>
              <a:defRPr/>
            </a:pPr>
            <a:fld id="{DD7A9635-B665-434E-89A9-9E0E0CB53920}" type="slidenum">
              <a:rPr lang="en-US" altLang="nl-NL"/>
              <a:pPr>
                <a:defRPr/>
              </a:pPr>
              <a:t>‹nr.›</a:t>
            </a:fld>
            <a:endParaRPr lang="en-US" altLang="nl-NL"/>
          </a:p>
        </p:txBody>
      </p:sp>
    </p:spTree>
    <p:extLst>
      <p:ext uri="{BB962C8B-B14F-4D97-AF65-F5344CB8AC3E}">
        <p14:creationId xmlns:p14="http://schemas.microsoft.com/office/powerpoint/2010/main" val="1883084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3">
            <a:extLst>
              <a:ext uri="{FF2B5EF4-FFF2-40B4-BE49-F238E27FC236}">
                <a16:creationId xmlns:a16="http://schemas.microsoft.com/office/drawing/2014/main" id="{5A552D34-1E89-DC56-E783-5669C5B23B9A}"/>
              </a:ext>
            </a:extLst>
          </p:cNvPr>
          <p:cNvSpPr>
            <a:spLocks noGrp="1"/>
          </p:cNvSpPr>
          <p:nvPr>
            <p:ph type="dt" sz="half" idx="10"/>
          </p:nvPr>
        </p:nvSpPr>
        <p:spPr/>
        <p:txBody>
          <a:bodyPr/>
          <a:lstStyle>
            <a:lvl1pPr>
              <a:defRPr/>
            </a:lvl1pPr>
          </a:lstStyle>
          <a:p>
            <a:pPr>
              <a:defRPr/>
            </a:pPr>
            <a:endParaRPr lang="en-US" altLang="nl-NL"/>
          </a:p>
        </p:txBody>
      </p:sp>
      <p:sp>
        <p:nvSpPr>
          <p:cNvPr id="4" name="Footer Placeholder 4">
            <a:extLst>
              <a:ext uri="{FF2B5EF4-FFF2-40B4-BE49-F238E27FC236}">
                <a16:creationId xmlns:a16="http://schemas.microsoft.com/office/drawing/2014/main" id="{A27CF2CB-03A5-81AC-98EE-098CFBD4CB1C}"/>
              </a:ext>
            </a:extLst>
          </p:cNvPr>
          <p:cNvSpPr>
            <a:spLocks noGrp="1"/>
          </p:cNvSpPr>
          <p:nvPr>
            <p:ph type="ftr" sz="quarter" idx="11"/>
          </p:nvPr>
        </p:nvSpPr>
        <p:spPr/>
        <p:txBody>
          <a:bodyPr/>
          <a:lstStyle>
            <a:lvl1pPr>
              <a:defRPr/>
            </a:lvl1pPr>
          </a:lstStyle>
          <a:p>
            <a:pPr>
              <a:defRPr/>
            </a:pPr>
            <a:endParaRPr lang="en-US" altLang="nl-NL"/>
          </a:p>
        </p:txBody>
      </p:sp>
      <p:sp>
        <p:nvSpPr>
          <p:cNvPr id="5" name="Slide Number Placeholder 5">
            <a:extLst>
              <a:ext uri="{FF2B5EF4-FFF2-40B4-BE49-F238E27FC236}">
                <a16:creationId xmlns:a16="http://schemas.microsoft.com/office/drawing/2014/main" id="{3C342B5C-8A22-161B-341B-586419E55CFD}"/>
              </a:ext>
            </a:extLst>
          </p:cNvPr>
          <p:cNvSpPr>
            <a:spLocks noGrp="1"/>
          </p:cNvSpPr>
          <p:nvPr>
            <p:ph type="sldNum" sz="quarter" idx="12"/>
          </p:nvPr>
        </p:nvSpPr>
        <p:spPr/>
        <p:txBody>
          <a:bodyPr/>
          <a:lstStyle>
            <a:lvl1pPr>
              <a:defRPr/>
            </a:lvl1pPr>
          </a:lstStyle>
          <a:p>
            <a:pPr>
              <a:defRPr/>
            </a:pPr>
            <a:fld id="{FA37AED0-4817-4C69-BE2F-B8AE0E6523DF}" type="slidenum">
              <a:rPr lang="en-US" altLang="nl-NL"/>
              <a:pPr>
                <a:defRPr/>
              </a:pPr>
              <a:t>‹nr.›</a:t>
            </a:fld>
            <a:endParaRPr lang="en-US" altLang="nl-NL"/>
          </a:p>
        </p:txBody>
      </p:sp>
    </p:spTree>
    <p:extLst>
      <p:ext uri="{BB962C8B-B14F-4D97-AF65-F5344CB8AC3E}">
        <p14:creationId xmlns:p14="http://schemas.microsoft.com/office/powerpoint/2010/main" val="3953804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E2609DC-CBAC-6E81-24EE-E89DDB5DAF61}"/>
              </a:ext>
            </a:extLst>
          </p:cNvPr>
          <p:cNvSpPr>
            <a:spLocks noGrp="1"/>
          </p:cNvSpPr>
          <p:nvPr>
            <p:ph type="dt" sz="half" idx="10"/>
          </p:nvPr>
        </p:nvSpPr>
        <p:spPr/>
        <p:txBody>
          <a:bodyPr/>
          <a:lstStyle>
            <a:lvl1pPr>
              <a:defRPr/>
            </a:lvl1pPr>
          </a:lstStyle>
          <a:p>
            <a:pPr>
              <a:defRPr/>
            </a:pPr>
            <a:endParaRPr lang="en-US" altLang="nl-NL"/>
          </a:p>
        </p:txBody>
      </p:sp>
      <p:sp>
        <p:nvSpPr>
          <p:cNvPr id="3" name="Footer Placeholder 4">
            <a:extLst>
              <a:ext uri="{FF2B5EF4-FFF2-40B4-BE49-F238E27FC236}">
                <a16:creationId xmlns:a16="http://schemas.microsoft.com/office/drawing/2014/main" id="{4E533DD3-84F5-ECDC-205F-07273C8B6D47}"/>
              </a:ext>
            </a:extLst>
          </p:cNvPr>
          <p:cNvSpPr>
            <a:spLocks noGrp="1"/>
          </p:cNvSpPr>
          <p:nvPr>
            <p:ph type="ftr" sz="quarter" idx="11"/>
          </p:nvPr>
        </p:nvSpPr>
        <p:spPr/>
        <p:txBody>
          <a:bodyPr/>
          <a:lstStyle>
            <a:lvl1pPr>
              <a:defRPr/>
            </a:lvl1pPr>
          </a:lstStyle>
          <a:p>
            <a:pPr>
              <a:defRPr/>
            </a:pPr>
            <a:endParaRPr lang="en-US" altLang="nl-NL"/>
          </a:p>
        </p:txBody>
      </p:sp>
      <p:sp>
        <p:nvSpPr>
          <p:cNvPr id="4" name="Slide Number Placeholder 5">
            <a:extLst>
              <a:ext uri="{FF2B5EF4-FFF2-40B4-BE49-F238E27FC236}">
                <a16:creationId xmlns:a16="http://schemas.microsoft.com/office/drawing/2014/main" id="{0AF96415-7805-9A34-4EA9-448FD84ED0B2}"/>
              </a:ext>
            </a:extLst>
          </p:cNvPr>
          <p:cNvSpPr>
            <a:spLocks noGrp="1"/>
          </p:cNvSpPr>
          <p:nvPr>
            <p:ph type="sldNum" sz="quarter" idx="12"/>
          </p:nvPr>
        </p:nvSpPr>
        <p:spPr/>
        <p:txBody>
          <a:bodyPr/>
          <a:lstStyle>
            <a:lvl1pPr>
              <a:defRPr/>
            </a:lvl1pPr>
          </a:lstStyle>
          <a:p>
            <a:pPr>
              <a:defRPr/>
            </a:pPr>
            <a:fld id="{4A1A9B8A-1DE7-4BE7-98B9-ACF0B8EE456C}" type="slidenum">
              <a:rPr lang="en-US" altLang="nl-NL"/>
              <a:pPr>
                <a:defRPr/>
              </a:pPr>
              <a:t>‹nr.›</a:t>
            </a:fld>
            <a:endParaRPr lang="en-US" altLang="nl-NL"/>
          </a:p>
        </p:txBody>
      </p:sp>
    </p:spTree>
    <p:extLst>
      <p:ext uri="{BB962C8B-B14F-4D97-AF65-F5344CB8AC3E}">
        <p14:creationId xmlns:p14="http://schemas.microsoft.com/office/powerpoint/2010/main" val="2677198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94402" y="650240"/>
            <a:ext cx="5592686" cy="2275840"/>
          </a:xfrm>
        </p:spPr>
        <p:txBody>
          <a:bodyPr anchor="b"/>
          <a:lstStyle>
            <a:lvl1pPr>
              <a:defRPr sz="4551"/>
            </a:lvl1pPr>
          </a:lstStyle>
          <a:p>
            <a:r>
              <a:rPr lang="nl-NL"/>
              <a:t>Klik om stijl te bewerken</a:t>
            </a:r>
            <a:endParaRPr lang="en-US" dirty="0"/>
          </a:p>
        </p:txBody>
      </p:sp>
      <p:sp>
        <p:nvSpPr>
          <p:cNvPr id="3" name="Content Placeholder 2"/>
          <p:cNvSpPr>
            <a:spLocks noGrp="1"/>
          </p:cNvSpPr>
          <p:nvPr>
            <p:ph idx="1"/>
          </p:nvPr>
        </p:nvSpPr>
        <p:spPr>
          <a:xfrm>
            <a:off x="7371870" y="1404338"/>
            <a:ext cx="8778508" cy="6931378"/>
          </a:xfrm>
        </p:spPr>
        <p:txBody>
          <a:bodyPr/>
          <a:lstStyle>
            <a:lvl1pPr>
              <a:defRPr sz="4551"/>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1194402" y="2926080"/>
            <a:ext cx="5592686" cy="5420925"/>
          </a:xfrm>
        </p:spPr>
        <p:txBody>
          <a:bodyPr/>
          <a:lstStyle>
            <a:lvl1pPr marL="0" indent="0">
              <a:buNone/>
              <a:defRPr sz="2276"/>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nl-NL"/>
              <a:t>Klikken om de tekststijl van het model te bewerken</a:t>
            </a:r>
          </a:p>
        </p:txBody>
      </p:sp>
      <p:sp>
        <p:nvSpPr>
          <p:cNvPr id="5" name="Date Placeholder 3">
            <a:extLst>
              <a:ext uri="{FF2B5EF4-FFF2-40B4-BE49-F238E27FC236}">
                <a16:creationId xmlns:a16="http://schemas.microsoft.com/office/drawing/2014/main" id="{EFEA3742-DB5D-9600-CDD0-DB49285968A0}"/>
              </a:ext>
            </a:extLst>
          </p:cNvPr>
          <p:cNvSpPr>
            <a:spLocks noGrp="1"/>
          </p:cNvSpPr>
          <p:nvPr>
            <p:ph type="dt" sz="half" idx="10"/>
          </p:nvPr>
        </p:nvSpPr>
        <p:spPr/>
        <p:txBody>
          <a:bodyPr/>
          <a:lstStyle>
            <a:lvl1pPr>
              <a:defRPr/>
            </a:lvl1pPr>
          </a:lstStyle>
          <a:p>
            <a:pPr>
              <a:defRPr/>
            </a:pPr>
            <a:endParaRPr lang="en-US" altLang="nl-NL"/>
          </a:p>
        </p:txBody>
      </p:sp>
      <p:sp>
        <p:nvSpPr>
          <p:cNvPr id="6" name="Footer Placeholder 4">
            <a:extLst>
              <a:ext uri="{FF2B5EF4-FFF2-40B4-BE49-F238E27FC236}">
                <a16:creationId xmlns:a16="http://schemas.microsoft.com/office/drawing/2014/main" id="{DE6EF6F0-2B93-0D50-A8C4-F3E882290183}"/>
              </a:ext>
            </a:extLst>
          </p:cNvPr>
          <p:cNvSpPr>
            <a:spLocks noGrp="1"/>
          </p:cNvSpPr>
          <p:nvPr>
            <p:ph type="ftr" sz="quarter" idx="11"/>
          </p:nvPr>
        </p:nvSpPr>
        <p:spPr/>
        <p:txBody>
          <a:bodyPr/>
          <a:lstStyle>
            <a:lvl1pPr>
              <a:defRPr/>
            </a:lvl1pPr>
          </a:lstStyle>
          <a:p>
            <a:pPr>
              <a:defRPr/>
            </a:pPr>
            <a:endParaRPr lang="en-US" altLang="nl-NL"/>
          </a:p>
        </p:txBody>
      </p:sp>
      <p:sp>
        <p:nvSpPr>
          <p:cNvPr id="7" name="Slide Number Placeholder 5">
            <a:extLst>
              <a:ext uri="{FF2B5EF4-FFF2-40B4-BE49-F238E27FC236}">
                <a16:creationId xmlns:a16="http://schemas.microsoft.com/office/drawing/2014/main" id="{B9AA52EA-0261-2218-B84F-17A6FEAC561C}"/>
              </a:ext>
            </a:extLst>
          </p:cNvPr>
          <p:cNvSpPr>
            <a:spLocks noGrp="1"/>
          </p:cNvSpPr>
          <p:nvPr>
            <p:ph type="sldNum" sz="quarter" idx="12"/>
          </p:nvPr>
        </p:nvSpPr>
        <p:spPr/>
        <p:txBody>
          <a:bodyPr/>
          <a:lstStyle>
            <a:lvl1pPr>
              <a:defRPr/>
            </a:lvl1pPr>
          </a:lstStyle>
          <a:p>
            <a:pPr>
              <a:defRPr/>
            </a:pPr>
            <a:fld id="{F630A21E-3D9D-4766-B5DC-2278EB21CA7D}" type="slidenum">
              <a:rPr lang="en-US" altLang="nl-NL"/>
              <a:pPr>
                <a:defRPr/>
              </a:pPr>
              <a:t>‹nr.›</a:t>
            </a:fld>
            <a:endParaRPr lang="en-US" altLang="nl-NL"/>
          </a:p>
        </p:txBody>
      </p:sp>
    </p:spTree>
    <p:extLst>
      <p:ext uri="{BB962C8B-B14F-4D97-AF65-F5344CB8AC3E}">
        <p14:creationId xmlns:p14="http://schemas.microsoft.com/office/powerpoint/2010/main" val="1479444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94402" y="650240"/>
            <a:ext cx="5592686" cy="2275840"/>
          </a:xfrm>
        </p:spPr>
        <p:txBody>
          <a:bodyPr anchor="b"/>
          <a:lstStyle>
            <a:lvl1pPr>
              <a:defRPr sz="4551"/>
            </a:lvl1pPr>
          </a:lstStyle>
          <a:p>
            <a:r>
              <a:rPr lang="nl-NL"/>
              <a:t>Klik om stijl te bewerken</a:t>
            </a:r>
            <a:endParaRPr lang="en-US" dirty="0"/>
          </a:p>
        </p:txBody>
      </p:sp>
      <p:sp>
        <p:nvSpPr>
          <p:cNvPr id="3" name="Picture Placeholder 2"/>
          <p:cNvSpPr>
            <a:spLocks noGrp="1" noChangeAspect="1"/>
          </p:cNvSpPr>
          <p:nvPr>
            <p:ph type="pic" idx="1"/>
          </p:nvPr>
        </p:nvSpPr>
        <p:spPr>
          <a:xfrm>
            <a:off x="7371870" y="1404338"/>
            <a:ext cx="8778508" cy="6931378"/>
          </a:xfrm>
        </p:spPr>
        <p:txBody>
          <a:bodyPr anchor="t"/>
          <a:lstStyle>
            <a:lvl1pPr marL="0" indent="0">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pPr lvl="0"/>
            <a:r>
              <a:rPr lang="nl-NL" noProof="0"/>
              <a:t>Klik op het pictogram als u een afbeelding wilt toevoegen</a:t>
            </a:r>
            <a:endParaRPr lang="en-US" noProof="0" dirty="0"/>
          </a:p>
        </p:txBody>
      </p:sp>
      <p:sp>
        <p:nvSpPr>
          <p:cNvPr id="4" name="Text Placeholder 3"/>
          <p:cNvSpPr>
            <a:spLocks noGrp="1"/>
          </p:cNvSpPr>
          <p:nvPr>
            <p:ph type="body" sz="half" idx="2"/>
          </p:nvPr>
        </p:nvSpPr>
        <p:spPr>
          <a:xfrm>
            <a:off x="1194402" y="2926080"/>
            <a:ext cx="5592686" cy="5420925"/>
          </a:xfrm>
        </p:spPr>
        <p:txBody>
          <a:bodyPr/>
          <a:lstStyle>
            <a:lvl1pPr marL="0" indent="0">
              <a:buNone/>
              <a:defRPr sz="2276"/>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nl-NL"/>
              <a:t>Klikken om de tekststijl van het model te bewerken</a:t>
            </a:r>
          </a:p>
        </p:txBody>
      </p:sp>
      <p:sp>
        <p:nvSpPr>
          <p:cNvPr id="5" name="Date Placeholder 3">
            <a:extLst>
              <a:ext uri="{FF2B5EF4-FFF2-40B4-BE49-F238E27FC236}">
                <a16:creationId xmlns:a16="http://schemas.microsoft.com/office/drawing/2014/main" id="{A33AB6CB-F314-7330-D18C-95CA3F96FA24}"/>
              </a:ext>
            </a:extLst>
          </p:cNvPr>
          <p:cNvSpPr>
            <a:spLocks noGrp="1"/>
          </p:cNvSpPr>
          <p:nvPr>
            <p:ph type="dt" sz="half" idx="10"/>
          </p:nvPr>
        </p:nvSpPr>
        <p:spPr/>
        <p:txBody>
          <a:bodyPr/>
          <a:lstStyle>
            <a:lvl1pPr>
              <a:defRPr/>
            </a:lvl1pPr>
          </a:lstStyle>
          <a:p>
            <a:pPr>
              <a:defRPr/>
            </a:pPr>
            <a:endParaRPr lang="en-US" altLang="nl-NL"/>
          </a:p>
        </p:txBody>
      </p:sp>
      <p:sp>
        <p:nvSpPr>
          <p:cNvPr id="6" name="Footer Placeholder 4">
            <a:extLst>
              <a:ext uri="{FF2B5EF4-FFF2-40B4-BE49-F238E27FC236}">
                <a16:creationId xmlns:a16="http://schemas.microsoft.com/office/drawing/2014/main" id="{47703FFB-A4A0-5EB5-7EA2-E21ECCBA59E8}"/>
              </a:ext>
            </a:extLst>
          </p:cNvPr>
          <p:cNvSpPr>
            <a:spLocks noGrp="1"/>
          </p:cNvSpPr>
          <p:nvPr>
            <p:ph type="ftr" sz="quarter" idx="11"/>
          </p:nvPr>
        </p:nvSpPr>
        <p:spPr/>
        <p:txBody>
          <a:bodyPr/>
          <a:lstStyle>
            <a:lvl1pPr>
              <a:defRPr/>
            </a:lvl1pPr>
          </a:lstStyle>
          <a:p>
            <a:pPr>
              <a:defRPr/>
            </a:pPr>
            <a:endParaRPr lang="en-US" altLang="nl-NL"/>
          </a:p>
        </p:txBody>
      </p:sp>
      <p:sp>
        <p:nvSpPr>
          <p:cNvPr id="7" name="Slide Number Placeholder 5">
            <a:extLst>
              <a:ext uri="{FF2B5EF4-FFF2-40B4-BE49-F238E27FC236}">
                <a16:creationId xmlns:a16="http://schemas.microsoft.com/office/drawing/2014/main" id="{50A5E3F2-E7A8-BE3D-AF12-0862A3F2283E}"/>
              </a:ext>
            </a:extLst>
          </p:cNvPr>
          <p:cNvSpPr>
            <a:spLocks noGrp="1"/>
          </p:cNvSpPr>
          <p:nvPr>
            <p:ph type="sldNum" sz="quarter" idx="12"/>
          </p:nvPr>
        </p:nvSpPr>
        <p:spPr/>
        <p:txBody>
          <a:bodyPr/>
          <a:lstStyle>
            <a:lvl1pPr>
              <a:defRPr/>
            </a:lvl1pPr>
          </a:lstStyle>
          <a:p>
            <a:pPr>
              <a:defRPr/>
            </a:pPr>
            <a:fld id="{31016C00-1D2A-4080-8F55-AF30C1E97517}" type="slidenum">
              <a:rPr lang="en-US" altLang="nl-NL"/>
              <a:pPr>
                <a:defRPr/>
              </a:pPr>
              <a:t>‹nr.›</a:t>
            </a:fld>
            <a:endParaRPr lang="en-US" altLang="nl-NL"/>
          </a:p>
        </p:txBody>
      </p:sp>
    </p:spTree>
    <p:extLst>
      <p:ext uri="{BB962C8B-B14F-4D97-AF65-F5344CB8AC3E}">
        <p14:creationId xmlns:p14="http://schemas.microsoft.com/office/powerpoint/2010/main" val="1430159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A31EE334-2F5B-FFA2-92A1-457B1D6B68B6}"/>
              </a:ext>
            </a:extLst>
          </p:cNvPr>
          <p:cNvSpPr>
            <a:spLocks noGrp="1"/>
          </p:cNvSpPr>
          <p:nvPr>
            <p:ph type="dt" sz="half" idx="10"/>
          </p:nvPr>
        </p:nvSpPr>
        <p:spPr/>
        <p:txBody>
          <a:bodyPr/>
          <a:lstStyle>
            <a:lvl1pPr>
              <a:defRPr/>
            </a:lvl1pPr>
          </a:lstStyle>
          <a:p>
            <a:pPr>
              <a:defRPr/>
            </a:pPr>
            <a:endParaRPr lang="en-US" altLang="nl-NL"/>
          </a:p>
        </p:txBody>
      </p:sp>
      <p:sp>
        <p:nvSpPr>
          <p:cNvPr id="5" name="Footer Placeholder 4">
            <a:extLst>
              <a:ext uri="{FF2B5EF4-FFF2-40B4-BE49-F238E27FC236}">
                <a16:creationId xmlns:a16="http://schemas.microsoft.com/office/drawing/2014/main" id="{6BC9DD72-A17C-F760-0036-8866D0E50520}"/>
              </a:ext>
            </a:extLst>
          </p:cNvPr>
          <p:cNvSpPr>
            <a:spLocks noGrp="1"/>
          </p:cNvSpPr>
          <p:nvPr>
            <p:ph type="ftr" sz="quarter" idx="11"/>
          </p:nvPr>
        </p:nvSpPr>
        <p:spPr/>
        <p:txBody>
          <a:bodyPr/>
          <a:lstStyle>
            <a:lvl1pPr>
              <a:defRPr/>
            </a:lvl1pPr>
          </a:lstStyle>
          <a:p>
            <a:pPr>
              <a:defRPr/>
            </a:pPr>
            <a:endParaRPr lang="en-US" altLang="nl-NL"/>
          </a:p>
        </p:txBody>
      </p:sp>
      <p:sp>
        <p:nvSpPr>
          <p:cNvPr id="6" name="Slide Number Placeholder 5">
            <a:extLst>
              <a:ext uri="{FF2B5EF4-FFF2-40B4-BE49-F238E27FC236}">
                <a16:creationId xmlns:a16="http://schemas.microsoft.com/office/drawing/2014/main" id="{C9C939F3-EF83-2FAB-B117-7DF714D497C3}"/>
              </a:ext>
            </a:extLst>
          </p:cNvPr>
          <p:cNvSpPr>
            <a:spLocks noGrp="1"/>
          </p:cNvSpPr>
          <p:nvPr>
            <p:ph type="sldNum" sz="quarter" idx="12"/>
          </p:nvPr>
        </p:nvSpPr>
        <p:spPr/>
        <p:txBody>
          <a:bodyPr/>
          <a:lstStyle>
            <a:lvl1pPr>
              <a:defRPr/>
            </a:lvl1pPr>
          </a:lstStyle>
          <a:p>
            <a:pPr>
              <a:defRPr/>
            </a:pPr>
            <a:fld id="{2C6402A3-6D10-41E3-B3C1-9410D471B227}" type="slidenum">
              <a:rPr lang="en-US" altLang="nl-NL"/>
              <a:pPr>
                <a:defRPr/>
              </a:pPr>
              <a:t>‹nr.›</a:t>
            </a:fld>
            <a:endParaRPr lang="en-US" altLang="nl-NL"/>
          </a:p>
        </p:txBody>
      </p:sp>
    </p:spTree>
    <p:extLst>
      <p:ext uri="{BB962C8B-B14F-4D97-AF65-F5344CB8AC3E}">
        <p14:creationId xmlns:p14="http://schemas.microsoft.com/office/powerpoint/2010/main" val="3745068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409126" y="519289"/>
            <a:ext cx="3738994" cy="8265725"/>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1192143" y="519289"/>
            <a:ext cx="11000229" cy="8265725"/>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55B3395F-5E0D-548F-2229-4C14CA9A408E}"/>
              </a:ext>
            </a:extLst>
          </p:cNvPr>
          <p:cNvSpPr>
            <a:spLocks noGrp="1"/>
          </p:cNvSpPr>
          <p:nvPr>
            <p:ph type="dt" sz="half" idx="10"/>
          </p:nvPr>
        </p:nvSpPr>
        <p:spPr/>
        <p:txBody>
          <a:bodyPr/>
          <a:lstStyle>
            <a:lvl1pPr>
              <a:defRPr/>
            </a:lvl1pPr>
          </a:lstStyle>
          <a:p>
            <a:pPr>
              <a:defRPr/>
            </a:pPr>
            <a:endParaRPr lang="en-US" altLang="nl-NL"/>
          </a:p>
        </p:txBody>
      </p:sp>
      <p:sp>
        <p:nvSpPr>
          <p:cNvPr id="5" name="Footer Placeholder 4">
            <a:extLst>
              <a:ext uri="{FF2B5EF4-FFF2-40B4-BE49-F238E27FC236}">
                <a16:creationId xmlns:a16="http://schemas.microsoft.com/office/drawing/2014/main" id="{E275E643-B0E7-F700-82AF-B590BBB66428}"/>
              </a:ext>
            </a:extLst>
          </p:cNvPr>
          <p:cNvSpPr>
            <a:spLocks noGrp="1"/>
          </p:cNvSpPr>
          <p:nvPr>
            <p:ph type="ftr" sz="quarter" idx="11"/>
          </p:nvPr>
        </p:nvSpPr>
        <p:spPr/>
        <p:txBody>
          <a:bodyPr/>
          <a:lstStyle>
            <a:lvl1pPr>
              <a:defRPr/>
            </a:lvl1pPr>
          </a:lstStyle>
          <a:p>
            <a:pPr>
              <a:defRPr/>
            </a:pPr>
            <a:endParaRPr lang="en-US" altLang="nl-NL"/>
          </a:p>
        </p:txBody>
      </p:sp>
      <p:sp>
        <p:nvSpPr>
          <p:cNvPr id="6" name="Slide Number Placeholder 5">
            <a:extLst>
              <a:ext uri="{FF2B5EF4-FFF2-40B4-BE49-F238E27FC236}">
                <a16:creationId xmlns:a16="http://schemas.microsoft.com/office/drawing/2014/main" id="{B405C645-9B5E-20D1-60B5-94F7A6E36180}"/>
              </a:ext>
            </a:extLst>
          </p:cNvPr>
          <p:cNvSpPr>
            <a:spLocks noGrp="1"/>
          </p:cNvSpPr>
          <p:nvPr>
            <p:ph type="sldNum" sz="quarter" idx="12"/>
          </p:nvPr>
        </p:nvSpPr>
        <p:spPr/>
        <p:txBody>
          <a:bodyPr/>
          <a:lstStyle>
            <a:lvl1pPr>
              <a:defRPr/>
            </a:lvl1pPr>
          </a:lstStyle>
          <a:p>
            <a:pPr>
              <a:defRPr/>
            </a:pPr>
            <a:fld id="{C5869B96-E901-4D8A-997A-3A29A8533AEF}" type="slidenum">
              <a:rPr lang="en-US" altLang="nl-NL"/>
              <a:pPr>
                <a:defRPr/>
              </a:pPr>
              <a:t>‹nr.›</a:t>
            </a:fld>
            <a:endParaRPr lang="en-US" altLang="nl-NL"/>
          </a:p>
        </p:txBody>
      </p:sp>
    </p:spTree>
    <p:extLst>
      <p:ext uri="{BB962C8B-B14F-4D97-AF65-F5344CB8AC3E}">
        <p14:creationId xmlns:p14="http://schemas.microsoft.com/office/powerpoint/2010/main" val="880815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00E80B-B9CC-F839-EAE8-2A3008FF722E}"/>
              </a:ext>
            </a:extLst>
          </p:cNvPr>
          <p:cNvSpPr>
            <a:spLocks noGrp="1"/>
          </p:cNvSpPr>
          <p:nvPr>
            <p:ph type="title"/>
          </p:nvPr>
        </p:nvSpPr>
        <p:spPr>
          <a:xfrm>
            <a:off x="1192213" y="519113"/>
            <a:ext cx="14955837" cy="1885950"/>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a:extLst>
              <a:ext uri="{FF2B5EF4-FFF2-40B4-BE49-F238E27FC236}">
                <a16:creationId xmlns:a16="http://schemas.microsoft.com/office/drawing/2014/main" id="{61E28414-560E-05AF-DD58-4AA5011C06AB}"/>
              </a:ext>
            </a:extLst>
          </p:cNvPr>
          <p:cNvSpPr>
            <a:spLocks noGrp="1"/>
          </p:cNvSpPr>
          <p:nvPr>
            <p:ph type="body" idx="1"/>
          </p:nvPr>
        </p:nvSpPr>
        <p:spPr>
          <a:xfrm>
            <a:off x="1192213" y="2597150"/>
            <a:ext cx="14955837" cy="6188075"/>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ABDD2022-EECC-98C9-4AC6-2DE91CF4FBCB}"/>
              </a:ext>
            </a:extLst>
          </p:cNvPr>
          <p:cNvSpPr>
            <a:spLocks noGrp="1"/>
          </p:cNvSpPr>
          <p:nvPr>
            <p:ph type="dt" sz="half" idx="2"/>
          </p:nvPr>
        </p:nvSpPr>
        <p:spPr>
          <a:xfrm>
            <a:off x="1192213" y="9040813"/>
            <a:ext cx="3902075" cy="519112"/>
          </a:xfrm>
          <a:prstGeom prst="rect">
            <a:avLst/>
          </a:prstGeom>
        </p:spPr>
        <p:txBody>
          <a:bodyPr vert="horz" lIns="91440" tIns="45720" rIns="91440" bIns="45720" rtlCol="0" anchor="ctr"/>
          <a:lstStyle>
            <a:lvl1pPr algn="l" eaLnBrk="1" fontAlgn="auto" hangingPunct="1">
              <a:spcBef>
                <a:spcPts val="0"/>
              </a:spcBef>
              <a:spcAft>
                <a:spcPts val="0"/>
              </a:spcAft>
              <a:defRPr sz="1707">
                <a:solidFill>
                  <a:schemeClr val="tx1">
                    <a:tint val="75000"/>
                  </a:schemeClr>
                </a:solidFill>
                <a:latin typeface="+mn-lt"/>
              </a:defRPr>
            </a:lvl1pPr>
          </a:lstStyle>
          <a:p>
            <a:pPr>
              <a:defRPr/>
            </a:pPr>
            <a:endParaRPr lang="en-US" altLang="nl-NL"/>
          </a:p>
        </p:txBody>
      </p:sp>
      <p:sp>
        <p:nvSpPr>
          <p:cNvPr id="5" name="Footer Placeholder 4">
            <a:extLst>
              <a:ext uri="{FF2B5EF4-FFF2-40B4-BE49-F238E27FC236}">
                <a16:creationId xmlns:a16="http://schemas.microsoft.com/office/drawing/2014/main" id="{D1F3C58E-4300-5D78-669C-C16FF6BF843D}"/>
              </a:ext>
            </a:extLst>
          </p:cNvPr>
          <p:cNvSpPr>
            <a:spLocks noGrp="1"/>
          </p:cNvSpPr>
          <p:nvPr>
            <p:ph type="ftr" sz="quarter" idx="3"/>
          </p:nvPr>
        </p:nvSpPr>
        <p:spPr>
          <a:xfrm>
            <a:off x="5743575" y="9040813"/>
            <a:ext cx="5853113" cy="519112"/>
          </a:xfrm>
          <a:prstGeom prst="rect">
            <a:avLst/>
          </a:prstGeom>
        </p:spPr>
        <p:txBody>
          <a:bodyPr vert="horz" lIns="91440" tIns="45720" rIns="91440" bIns="45720" rtlCol="0" anchor="ctr"/>
          <a:lstStyle>
            <a:lvl1pPr algn="ctr" eaLnBrk="1" fontAlgn="auto" hangingPunct="1">
              <a:spcBef>
                <a:spcPts val="0"/>
              </a:spcBef>
              <a:spcAft>
                <a:spcPts val="0"/>
              </a:spcAft>
              <a:defRPr sz="1707">
                <a:solidFill>
                  <a:schemeClr val="tx1">
                    <a:tint val="75000"/>
                  </a:schemeClr>
                </a:solidFill>
                <a:latin typeface="+mn-lt"/>
              </a:defRPr>
            </a:lvl1pPr>
          </a:lstStyle>
          <a:p>
            <a:pPr>
              <a:defRPr/>
            </a:pPr>
            <a:endParaRPr lang="en-US" altLang="nl-NL"/>
          </a:p>
        </p:txBody>
      </p:sp>
      <p:sp>
        <p:nvSpPr>
          <p:cNvPr id="6" name="Slide Number Placeholder 5">
            <a:extLst>
              <a:ext uri="{FF2B5EF4-FFF2-40B4-BE49-F238E27FC236}">
                <a16:creationId xmlns:a16="http://schemas.microsoft.com/office/drawing/2014/main" id="{AEC2CA56-3BEF-4D63-8C93-BBC918AA69DB}"/>
              </a:ext>
            </a:extLst>
          </p:cNvPr>
          <p:cNvSpPr>
            <a:spLocks noGrp="1"/>
          </p:cNvSpPr>
          <p:nvPr>
            <p:ph type="sldNum" sz="quarter" idx="4"/>
          </p:nvPr>
        </p:nvSpPr>
        <p:spPr>
          <a:xfrm>
            <a:off x="12245975" y="9040813"/>
            <a:ext cx="3902075" cy="519112"/>
          </a:xfrm>
          <a:prstGeom prst="rect">
            <a:avLst/>
          </a:prstGeom>
        </p:spPr>
        <p:txBody>
          <a:bodyPr vert="horz" lIns="91440" tIns="45720" rIns="91440" bIns="45720" rtlCol="0" anchor="ctr"/>
          <a:lstStyle>
            <a:lvl1pPr algn="r" eaLnBrk="1" fontAlgn="auto" hangingPunct="1">
              <a:spcBef>
                <a:spcPts val="0"/>
              </a:spcBef>
              <a:spcAft>
                <a:spcPts val="0"/>
              </a:spcAft>
              <a:defRPr sz="1707" smtClean="0">
                <a:solidFill>
                  <a:schemeClr val="tx1">
                    <a:tint val="75000"/>
                  </a:schemeClr>
                </a:solidFill>
                <a:latin typeface="+mn-lt"/>
              </a:defRPr>
            </a:lvl1pPr>
          </a:lstStyle>
          <a:p>
            <a:pPr>
              <a:defRPr/>
            </a:pPr>
            <a:fld id="{58EEE564-B4C1-41D4-AB98-3E966960EF39}" type="slidenum">
              <a:rPr lang="en-US" altLang="nl-NL"/>
              <a:pPr>
                <a:defRPr/>
              </a:pPr>
              <a:t>‹nr.›</a:t>
            </a:fld>
            <a:endParaRPr lang="en-US" altLang="nl-NL"/>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00163" rtl="0" fontAlgn="base">
        <a:lnSpc>
          <a:spcPct val="90000"/>
        </a:lnSpc>
        <a:spcBef>
          <a:spcPct val="0"/>
        </a:spcBef>
        <a:spcAft>
          <a:spcPct val="0"/>
        </a:spcAft>
        <a:defRPr sz="6200" kern="1200">
          <a:solidFill>
            <a:schemeClr val="tx1"/>
          </a:solidFill>
          <a:latin typeface="+mj-lt"/>
          <a:ea typeface="+mj-ea"/>
          <a:cs typeface="+mj-cs"/>
        </a:defRPr>
      </a:lvl1pPr>
      <a:lvl2pPr algn="l" defTabSz="1300163" rtl="0" fontAlgn="base">
        <a:lnSpc>
          <a:spcPct val="90000"/>
        </a:lnSpc>
        <a:spcBef>
          <a:spcPct val="0"/>
        </a:spcBef>
        <a:spcAft>
          <a:spcPct val="0"/>
        </a:spcAft>
        <a:defRPr sz="6200">
          <a:solidFill>
            <a:schemeClr val="tx1"/>
          </a:solidFill>
          <a:latin typeface="Calibri Light" panose="020F0302020204030204" pitchFamily="34" charset="0"/>
        </a:defRPr>
      </a:lvl2pPr>
      <a:lvl3pPr algn="l" defTabSz="1300163" rtl="0" fontAlgn="base">
        <a:lnSpc>
          <a:spcPct val="90000"/>
        </a:lnSpc>
        <a:spcBef>
          <a:spcPct val="0"/>
        </a:spcBef>
        <a:spcAft>
          <a:spcPct val="0"/>
        </a:spcAft>
        <a:defRPr sz="6200">
          <a:solidFill>
            <a:schemeClr val="tx1"/>
          </a:solidFill>
          <a:latin typeface="Calibri Light" panose="020F0302020204030204" pitchFamily="34" charset="0"/>
        </a:defRPr>
      </a:lvl3pPr>
      <a:lvl4pPr algn="l" defTabSz="1300163" rtl="0" fontAlgn="base">
        <a:lnSpc>
          <a:spcPct val="90000"/>
        </a:lnSpc>
        <a:spcBef>
          <a:spcPct val="0"/>
        </a:spcBef>
        <a:spcAft>
          <a:spcPct val="0"/>
        </a:spcAft>
        <a:defRPr sz="6200">
          <a:solidFill>
            <a:schemeClr val="tx1"/>
          </a:solidFill>
          <a:latin typeface="Calibri Light" panose="020F0302020204030204" pitchFamily="34" charset="0"/>
        </a:defRPr>
      </a:lvl4pPr>
      <a:lvl5pPr algn="l" defTabSz="1300163" rtl="0" fontAlgn="base">
        <a:lnSpc>
          <a:spcPct val="90000"/>
        </a:lnSpc>
        <a:spcBef>
          <a:spcPct val="0"/>
        </a:spcBef>
        <a:spcAft>
          <a:spcPct val="0"/>
        </a:spcAft>
        <a:defRPr sz="6200">
          <a:solidFill>
            <a:schemeClr val="tx1"/>
          </a:solidFill>
          <a:latin typeface="Calibri Light" panose="020F0302020204030204" pitchFamily="34" charset="0"/>
        </a:defRPr>
      </a:lvl5pPr>
      <a:lvl6pPr marL="457200" algn="l" defTabSz="1300163" rtl="0" fontAlgn="base">
        <a:lnSpc>
          <a:spcPct val="90000"/>
        </a:lnSpc>
        <a:spcBef>
          <a:spcPct val="0"/>
        </a:spcBef>
        <a:spcAft>
          <a:spcPct val="0"/>
        </a:spcAft>
        <a:defRPr sz="6200">
          <a:solidFill>
            <a:schemeClr val="tx1"/>
          </a:solidFill>
          <a:latin typeface="Calibri Light" panose="020F0302020204030204" pitchFamily="34" charset="0"/>
        </a:defRPr>
      </a:lvl6pPr>
      <a:lvl7pPr marL="914400" algn="l" defTabSz="1300163" rtl="0" fontAlgn="base">
        <a:lnSpc>
          <a:spcPct val="90000"/>
        </a:lnSpc>
        <a:spcBef>
          <a:spcPct val="0"/>
        </a:spcBef>
        <a:spcAft>
          <a:spcPct val="0"/>
        </a:spcAft>
        <a:defRPr sz="6200">
          <a:solidFill>
            <a:schemeClr val="tx1"/>
          </a:solidFill>
          <a:latin typeface="Calibri Light" panose="020F0302020204030204" pitchFamily="34" charset="0"/>
        </a:defRPr>
      </a:lvl7pPr>
      <a:lvl8pPr marL="1371600" algn="l" defTabSz="1300163" rtl="0" fontAlgn="base">
        <a:lnSpc>
          <a:spcPct val="90000"/>
        </a:lnSpc>
        <a:spcBef>
          <a:spcPct val="0"/>
        </a:spcBef>
        <a:spcAft>
          <a:spcPct val="0"/>
        </a:spcAft>
        <a:defRPr sz="6200">
          <a:solidFill>
            <a:schemeClr val="tx1"/>
          </a:solidFill>
          <a:latin typeface="Calibri Light" panose="020F0302020204030204" pitchFamily="34" charset="0"/>
        </a:defRPr>
      </a:lvl8pPr>
      <a:lvl9pPr marL="1828800" algn="l" defTabSz="1300163" rtl="0" fontAlgn="base">
        <a:lnSpc>
          <a:spcPct val="90000"/>
        </a:lnSpc>
        <a:spcBef>
          <a:spcPct val="0"/>
        </a:spcBef>
        <a:spcAft>
          <a:spcPct val="0"/>
        </a:spcAft>
        <a:defRPr sz="6200">
          <a:solidFill>
            <a:schemeClr val="tx1"/>
          </a:solidFill>
          <a:latin typeface="Calibri Light" panose="020F0302020204030204" pitchFamily="34" charset="0"/>
        </a:defRPr>
      </a:lvl9pPr>
    </p:titleStyle>
    <p:bodyStyle>
      <a:lvl1pPr marL="323850" indent="-323850" algn="l" defTabSz="1300163" rtl="0" fontAlgn="base">
        <a:lnSpc>
          <a:spcPct val="90000"/>
        </a:lnSpc>
        <a:spcBef>
          <a:spcPts val="1425"/>
        </a:spcBef>
        <a:spcAft>
          <a:spcPct val="0"/>
        </a:spcAft>
        <a:buFont typeface="Arial" panose="020B0604020202020204" pitchFamily="34" charset="0"/>
        <a:buChar char="•"/>
        <a:defRPr sz="3900" kern="1200">
          <a:solidFill>
            <a:schemeClr val="tx1"/>
          </a:solidFill>
          <a:latin typeface="+mn-lt"/>
          <a:ea typeface="+mn-ea"/>
          <a:cs typeface="+mn-cs"/>
        </a:defRPr>
      </a:lvl1pPr>
      <a:lvl2pPr marL="974725" indent="-323850" algn="l" defTabSz="1300163" rtl="0" fontAlgn="base">
        <a:lnSpc>
          <a:spcPct val="90000"/>
        </a:lnSpc>
        <a:spcBef>
          <a:spcPts val="713"/>
        </a:spcBef>
        <a:spcAft>
          <a:spcPct val="0"/>
        </a:spcAft>
        <a:buFont typeface="Arial" panose="020B0604020202020204" pitchFamily="34" charset="0"/>
        <a:buChar char="•"/>
        <a:defRPr sz="3400" kern="1200">
          <a:solidFill>
            <a:schemeClr val="tx1"/>
          </a:solidFill>
          <a:latin typeface="+mn-lt"/>
          <a:ea typeface="+mn-ea"/>
          <a:cs typeface="+mn-cs"/>
        </a:defRPr>
      </a:lvl2pPr>
      <a:lvl3pPr marL="1624013" indent="-323850" algn="l" defTabSz="1300163" rtl="0" fontAlgn="base">
        <a:lnSpc>
          <a:spcPct val="90000"/>
        </a:lnSpc>
        <a:spcBef>
          <a:spcPts val="713"/>
        </a:spcBef>
        <a:spcAft>
          <a:spcPct val="0"/>
        </a:spcAft>
        <a:buFont typeface="Arial" panose="020B0604020202020204" pitchFamily="34" charset="0"/>
        <a:buChar char="•"/>
        <a:defRPr sz="2800" kern="1200">
          <a:solidFill>
            <a:schemeClr val="tx1"/>
          </a:solidFill>
          <a:latin typeface="+mn-lt"/>
          <a:ea typeface="+mn-ea"/>
          <a:cs typeface="+mn-cs"/>
        </a:defRPr>
      </a:lvl3pPr>
      <a:lvl4pPr marL="2274888" indent="-323850" algn="l" defTabSz="1300163" rtl="0" fontAlgn="base">
        <a:lnSpc>
          <a:spcPct val="90000"/>
        </a:lnSpc>
        <a:spcBef>
          <a:spcPts val="713"/>
        </a:spcBef>
        <a:spcAft>
          <a:spcPct val="0"/>
        </a:spcAft>
        <a:buFont typeface="Arial" panose="020B0604020202020204" pitchFamily="34" charset="0"/>
        <a:buChar char="•"/>
        <a:defRPr sz="2500" kern="1200">
          <a:solidFill>
            <a:schemeClr val="tx1"/>
          </a:solidFill>
          <a:latin typeface="+mn-lt"/>
          <a:ea typeface="+mn-ea"/>
          <a:cs typeface="+mn-cs"/>
        </a:defRPr>
      </a:lvl4pPr>
      <a:lvl5pPr marL="2925763" indent="-323850" algn="l" defTabSz="1300163" rtl="0" fontAlgn="base">
        <a:lnSpc>
          <a:spcPct val="90000"/>
        </a:lnSpc>
        <a:spcBef>
          <a:spcPts val="713"/>
        </a:spcBef>
        <a:spcAft>
          <a:spcPct val="0"/>
        </a:spcAft>
        <a:buFont typeface="Arial" panose="020B0604020202020204" pitchFamily="34" charset="0"/>
        <a:buChar char="•"/>
        <a:defRPr sz="2500" kern="1200">
          <a:solidFill>
            <a:schemeClr val="tx1"/>
          </a:solidFill>
          <a:latin typeface="+mn-lt"/>
          <a:ea typeface="+mn-ea"/>
          <a:cs typeface="+mn-cs"/>
        </a:defRPr>
      </a:lvl5pPr>
      <a:lvl6pPr marL="357626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49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72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95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460" rtl="0" eaLnBrk="1" latinLnBrk="0" hangingPunct="1">
        <a:defRPr sz="2560" kern="1200">
          <a:solidFill>
            <a:schemeClr val="tx1"/>
          </a:solidFill>
          <a:latin typeface="+mn-lt"/>
          <a:ea typeface="+mn-ea"/>
          <a:cs typeface="+mn-cs"/>
        </a:defRPr>
      </a:lvl1pPr>
      <a:lvl2pPr marL="650230" algn="l" defTabSz="1300460" rtl="0" eaLnBrk="1" latinLnBrk="0" hangingPunct="1">
        <a:defRPr sz="2560" kern="1200">
          <a:solidFill>
            <a:schemeClr val="tx1"/>
          </a:solidFill>
          <a:latin typeface="+mn-lt"/>
          <a:ea typeface="+mn-ea"/>
          <a:cs typeface="+mn-cs"/>
        </a:defRPr>
      </a:lvl2pPr>
      <a:lvl3pPr marL="1300460" algn="l" defTabSz="1300460" rtl="0" eaLnBrk="1" latinLnBrk="0" hangingPunct="1">
        <a:defRPr sz="2560" kern="1200">
          <a:solidFill>
            <a:schemeClr val="tx1"/>
          </a:solidFill>
          <a:latin typeface="+mn-lt"/>
          <a:ea typeface="+mn-ea"/>
          <a:cs typeface="+mn-cs"/>
        </a:defRPr>
      </a:lvl3pPr>
      <a:lvl4pPr marL="1950690" algn="l" defTabSz="1300460" rtl="0" eaLnBrk="1" latinLnBrk="0" hangingPunct="1">
        <a:defRPr sz="2560" kern="1200">
          <a:solidFill>
            <a:schemeClr val="tx1"/>
          </a:solidFill>
          <a:latin typeface="+mn-lt"/>
          <a:ea typeface="+mn-ea"/>
          <a:cs typeface="+mn-cs"/>
        </a:defRPr>
      </a:lvl4pPr>
      <a:lvl5pPr marL="2600919" algn="l" defTabSz="1300460" rtl="0" eaLnBrk="1" latinLnBrk="0" hangingPunct="1">
        <a:defRPr sz="2560" kern="1200">
          <a:solidFill>
            <a:schemeClr val="tx1"/>
          </a:solidFill>
          <a:latin typeface="+mn-lt"/>
          <a:ea typeface="+mn-ea"/>
          <a:cs typeface="+mn-cs"/>
        </a:defRPr>
      </a:lvl5pPr>
      <a:lvl6pPr marL="3251149" algn="l" defTabSz="1300460" rtl="0" eaLnBrk="1" latinLnBrk="0" hangingPunct="1">
        <a:defRPr sz="2560" kern="1200">
          <a:solidFill>
            <a:schemeClr val="tx1"/>
          </a:solidFill>
          <a:latin typeface="+mn-lt"/>
          <a:ea typeface="+mn-ea"/>
          <a:cs typeface="+mn-cs"/>
        </a:defRPr>
      </a:lvl6pPr>
      <a:lvl7pPr marL="3901379" algn="l" defTabSz="1300460" rtl="0" eaLnBrk="1" latinLnBrk="0" hangingPunct="1">
        <a:defRPr sz="2560" kern="1200">
          <a:solidFill>
            <a:schemeClr val="tx1"/>
          </a:solidFill>
          <a:latin typeface="+mn-lt"/>
          <a:ea typeface="+mn-ea"/>
          <a:cs typeface="+mn-cs"/>
        </a:defRPr>
      </a:lvl7pPr>
      <a:lvl8pPr marL="4551609" algn="l" defTabSz="1300460" rtl="0" eaLnBrk="1" latinLnBrk="0" hangingPunct="1">
        <a:defRPr sz="2560" kern="1200">
          <a:solidFill>
            <a:schemeClr val="tx1"/>
          </a:solidFill>
          <a:latin typeface="+mn-lt"/>
          <a:ea typeface="+mn-ea"/>
          <a:cs typeface="+mn-cs"/>
        </a:defRPr>
      </a:lvl8pPr>
      <a:lvl9pPr marL="5201839" algn="l" defTabSz="1300460"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98866164-A682-4E70-B418-33052F1CA2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88" y="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a:extLst>
              <a:ext uri="{FF2B5EF4-FFF2-40B4-BE49-F238E27FC236}">
                <a16:creationId xmlns:a16="http://schemas.microsoft.com/office/drawing/2014/main" id="{551D9426-20E6-C839-3052-CBBA5CA11982}"/>
              </a:ext>
            </a:extLst>
          </p:cNvPr>
          <p:cNvSpPr txBox="1"/>
          <p:nvPr/>
        </p:nvSpPr>
        <p:spPr>
          <a:xfrm>
            <a:off x="13165931" y="521761"/>
            <a:ext cx="3908651" cy="6920421"/>
          </a:xfrm>
          <a:prstGeom prst="rect">
            <a:avLst/>
          </a:prstGeom>
          <a:noFill/>
        </p:spPr>
        <p:txBody>
          <a:bodyPr wrap="square">
            <a:spAutoFit/>
          </a:bodyPr>
          <a:lstStyle/>
          <a:p>
            <a:pPr>
              <a:lnSpc>
                <a:spcPct val="114000"/>
              </a:lnSpc>
            </a:pPr>
            <a:r>
              <a:rPr lang="nl-NL" sz="2800" b="1"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Ruth 1</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a:t>
            </a:r>
          </a:p>
          <a:p>
            <a:pPr>
              <a:lnSpc>
                <a:spcPct val="114000"/>
              </a:lnSpc>
            </a:pPr>
            <a:endPar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endParaRPr>
          </a:p>
          <a:p>
            <a:pPr>
              <a:lnSpc>
                <a:spcPct val="114000"/>
              </a:lnSpc>
            </a:pPr>
            <a:r>
              <a:rPr lang="nl-NL" sz="2800" baseline="30000" dirty="0">
                <a:solidFill>
                  <a:srgbClr val="464745"/>
                </a:solidFill>
                <a:latin typeface="Tahoma" panose="020B0604030504040204" pitchFamily="34" charset="0"/>
                <a:ea typeface="Tahoma" panose="020B0604030504040204" pitchFamily="34" charset="0"/>
                <a:cs typeface="Tahoma" panose="020B0604030504040204" pitchFamily="34" charset="0"/>
              </a:rPr>
              <a:t>1</a:t>
            </a:r>
            <a:r>
              <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rPr>
              <a:t>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In de tijd dat de rechters het volk leidden, brak er een hongersnood uit in het land. </a:t>
            </a:r>
          </a:p>
          <a:p>
            <a:pPr>
              <a:lnSpc>
                <a:spcPct val="114000"/>
              </a:lnSpc>
            </a:pP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Een man trok daarom met zijn vrouw en zijn twee zonen weg uit </a:t>
            </a:r>
            <a:r>
              <a:rPr lang="nl-NL" sz="2800" b="0" i="0" dirty="0" err="1">
                <a:solidFill>
                  <a:srgbClr val="464745"/>
                </a:solidFill>
                <a:effectLst/>
                <a:latin typeface="Tahoma" panose="020B0604030504040204" pitchFamily="34" charset="0"/>
                <a:ea typeface="Tahoma" panose="020B0604030504040204" pitchFamily="34" charset="0"/>
                <a:cs typeface="Tahoma" panose="020B0604030504040204" pitchFamily="34" charset="0"/>
              </a:rPr>
              <a:t>Betlehem</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in Juda, om als vreemdeling te gaan wonen in de vlakte van Moab.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3D78E37C-4207-4A44-676A-ACC35F1CA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9" y="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kstvak 2">
            <a:extLst>
              <a:ext uri="{FF2B5EF4-FFF2-40B4-BE49-F238E27FC236}">
                <a16:creationId xmlns:a16="http://schemas.microsoft.com/office/drawing/2014/main" id="{1B49AB1F-1740-DF37-EB59-D05E5D9BDF2E}"/>
              </a:ext>
            </a:extLst>
          </p:cNvPr>
          <p:cNvSpPr txBox="1"/>
          <p:nvPr/>
        </p:nvSpPr>
        <p:spPr>
          <a:xfrm>
            <a:off x="13165931" y="521761"/>
            <a:ext cx="3908651" cy="4972130"/>
          </a:xfrm>
          <a:prstGeom prst="rect">
            <a:avLst/>
          </a:prstGeom>
          <a:noFill/>
        </p:spPr>
        <p:txBody>
          <a:bodyPr wrap="square">
            <a:spAutoFit/>
          </a:bodyPr>
          <a:lstStyle/>
          <a:p>
            <a:pPr>
              <a:lnSpc>
                <a:spcPct val="114000"/>
              </a:lnSpc>
            </a:pPr>
            <a:r>
              <a:rPr lang="nl-NL" sz="2800" b="1"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Ruth 1</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a:t>
            </a:r>
          </a:p>
          <a:p>
            <a:pPr>
              <a:lnSpc>
                <a:spcPct val="114000"/>
              </a:lnSpc>
            </a:pPr>
            <a:endPar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endParaRPr>
          </a:p>
          <a:p>
            <a:pPr>
              <a:lnSpc>
                <a:spcPct val="114000"/>
              </a:lnSpc>
            </a:pPr>
            <a:r>
              <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rPr>
              <a:t>2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De naam van de man was </a:t>
            </a:r>
            <a:r>
              <a:rPr lang="nl-NL" sz="2800" b="0" i="0" dirty="0" err="1">
                <a:solidFill>
                  <a:srgbClr val="464745"/>
                </a:solidFill>
                <a:effectLst/>
                <a:latin typeface="Tahoma" panose="020B0604030504040204" pitchFamily="34" charset="0"/>
                <a:ea typeface="Tahoma" panose="020B0604030504040204" pitchFamily="34" charset="0"/>
                <a:cs typeface="Tahoma" panose="020B0604030504040204" pitchFamily="34" charset="0"/>
              </a:rPr>
              <a:t>Elimelech</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die van zijn vrouw Naomi, en zijn twee zonen heetten </a:t>
            </a:r>
            <a:r>
              <a:rPr lang="nl-NL" sz="2800" b="0" i="0" dirty="0" err="1">
                <a:solidFill>
                  <a:srgbClr val="464745"/>
                </a:solidFill>
                <a:effectLst/>
                <a:latin typeface="Tahoma" panose="020B0604030504040204" pitchFamily="34" charset="0"/>
                <a:ea typeface="Tahoma" panose="020B0604030504040204" pitchFamily="34" charset="0"/>
                <a:cs typeface="Tahoma" panose="020B0604030504040204" pitchFamily="34" charset="0"/>
              </a:rPr>
              <a:t>Machlon</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en </a:t>
            </a:r>
            <a:r>
              <a:rPr lang="nl-NL" sz="2800" b="0" i="0" dirty="0" err="1">
                <a:solidFill>
                  <a:srgbClr val="464745"/>
                </a:solidFill>
                <a:effectLst/>
                <a:latin typeface="Tahoma" panose="020B0604030504040204" pitchFamily="34" charset="0"/>
                <a:ea typeface="Tahoma" panose="020B0604030504040204" pitchFamily="34" charset="0"/>
                <a:cs typeface="Tahoma" panose="020B0604030504040204" pitchFamily="34" charset="0"/>
              </a:rPr>
              <a:t>Kiljon</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het waren </a:t>
            </a:r>
            <a:r>
              <a:rPr lang="nl-NL" sz="2800" b="0" i="0" dirty="0" err="1">
                <a:solidFill>
                  <a:srgbClr val="464745"/>
                </a:solidFill>
                <a:effectLst/>
                <a:latin typeface="Tahoma" panose="020B0604030504040204" pitchFamily="34" charset="0"/>
                <a:ea typeface="Tahoma" panose="020B0604030504040204" pitchFamily="34" charset="0"/>
                <a:cs typeface="Tahoma" panose="020B0604030504040204" pitchFamily="34" charset="0"/>
              </a:rPr>
              <a:t>Efratieten</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uit </a:t>
            </a:r>
            <a:r>
              <a:rPr lang="nl-NL" sz="2800" b="0" i="0" dirty="0" err="1">
                <a:solidFill>
                  <a:srgbClr val="464745"/>
                </a:solidFill>
                <a:effectLst/>
                <a:latin typeface="Tahoma" panose="020B0604030504040204" pitchFamily="34" charset="0"/>
                <a:ea typeface="Tahoma" panose="020B0604030504040204" pitchFamily="34" charset="0"/>
                <a:cs typeface="Tahoma" panose="020B0604030504040204" pitchFamily="34" charset="0"/>
              </a:rPr>
              <a:t>Betlehem</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in Juda. </a:t>
            </a:r>
            <a:endParaRPr lang="nl-NL"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3181B038-FB9C-ED63-1DDA-867E6D35B2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a:extLst>
              <a:ext uri="{FF2B5EF4-FFF2-40B4-BE49-F238E27FC236}">
                <a16:creationId xmlns:a16="http://schemas.microsoft.com/office/drawing/2014/main" id="{83326A8F-A2EB-1FFA-821C-B67B09CC6EF5}"/>
              </a:ext>
            </a:extLst>
          </p:cNvPr>
          <p:cNvSpPr txBox="1"/>
          <p:nvPr/>
        </p:nvSpPr>
        <p:spPr>
          <a:xfrm>
            <a:off x="13165931" y="521761"/>
            <a:ext cx="3908651" cy="7411644"/>
          </a:xfrm>
          <a:prstGeom prst="rect">
            <a:avLst/>
          </a:prstGeom>
          <a:noFill/>
        </p:spPr>
        <p:txBody>
          <a:bodyPr wrap="square">
            <a:spAutoFit/>
          </a:bodyPr>
          <a:lstStyle/>
          <a:p>
            <a:pPr>
              <a:lnSpc>
                <a:spcPct val="114000"/>
              </a:lnSpc>
            </a:pPr>
            <a:r>
              <a:rPr lang="nl-NL" sz="2800" b="1"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Ruth 1</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a:t>
            </a:r>
          </a:p>
          <a:p>
            <a:pPr>
              <a:lnSpc>
                <a:spcPct val="114000"/>
              </a:lnSpc>
            </a:pPr>
            <a:endPar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endParaRPr>
          </a:p>
          <a:p>
            <a:pPr>
              <a:lnSpc>
                <a:spcPct val="114000"/>
              </a:lnSpc>
            </a:pP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Toen ze in de vlakte van Moab waren aangekomen, bleven ze daar wonen. </a:t>
            </a:r>
            <a:r>
              <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rPr>
              <a:t>3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Na enige tijd stierf </a:t>
            </a:r>
            <a:r>
              <a:rPr lang="nl-NL" sz="2800" b="0" i="0" dirty="0" err="1">
                <a:solidFill>
                  <a:srgbClr val="464745"/>
                </a:solidFill>
                <a:effectLst/>
                <a:latin typeface="Tahoma" panose="020B0604030504040204" pitchFamily="34" charset="0"/>
                <a:ea typeface="Tahoma" panose="020B0604030504040204" pitchFamily="34" charset="0"/>
                <a:cs typeface="Tahoma" panose="020B0604030504040204" pitchFamily="34" charset="0"/>
              </a:rPr>
              <a:t>Elimelech</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de man van Naomi, en zij bleef achter met haar twee zonen. </a:t>
            </a:r>
            <a:r>
              <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rPr>
              <a:t>4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Zij trouwden allebei met een </a:t>
            </a:r>
            <a:r>
              <a:rPr lang="nl-NL" sz="2800" b="0" i="0" dirty="0" err="1">
                <a:solidFill>
                  <a:srgbClr val="464745"/>
                </a:solidFill>
                <a:effectLst/>
                <a:latin typeface="Tahoma" panose="020B0604030504040204" pitchFamily="34" charset="0"/>
                <a:ea typeface="Tahoma" panose="020B0604030504040204" pitchFamily="34" charset="0"/>
                <a:cs typeface="Tahoma" panose="020B0604030504040204" pitchFamily="34" charset="0"/>
              </a:rPr>
              <a:t>Moabitische</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vrouw. De naam van de ene was </a:t>
            </a:r>
            <a:r>
              <a:rPr lang="nl-NL" sz="2800" b="0" i="0" dirty="0" err="1">
                <a:solidFill>
                  <a:srgbClr val="464745"/>
                </a:solidFill>
                <a:effectLst/>
                <a:latin typeface="Tahoma" panose="020B0604030504040204" pitchFamily="34" charset="0"/>
                <a:ea typeface="Tahoma" panose="020B0604030504040204" pitchFamily="34" charset="0"/>
                <a:cs typeface="Tahoma" panose="020B0604030504040204" pitchFamily="34" charset="0"/>
              </a:rPr>
              <a:t>Orpa</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die van de andere was Ruth.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7A75A2BB-1726-12BA-1364-D4AA1B2021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886"/>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a:extLst>
              <a:ext uri="{FF2B5EF4-FFF2-40B4-BE49-F238E27FC236}">
                <a16:creationId xmlns:a16="http://schemas.microsoft.com/office/drawing/2014/main" id="{181D120E-53CE-112D-F3B9-AA141F8B9998}"/>
              </a:ext>
            </a:extLst>
          </p:cNvPr>
          <p:cNvSpPr txBox="1"/>
          <p:nvPr/>
        </p:nvSpPr>
        <p:spPr>
          <a:xfrm>
            <a:off x="13165931" y="521761"/>
            <a:ext cx="3908651" cy="8901924"/>
          </a:xfrm>
          <a:prstGeom prst="rect">
            <a:avLst/>
          </a:prstGeom>
          <a:noFill/>
        </p:spPr>
        <p:txBody>
          <a:bodyPr wrap="square">
            <a:spAutoFit/>
          </a:bodyPr>
          <a:lstStyle/>
          <a:p>
            <a:pPr>
              <a:lnSpc>
                <a:spcPct val="114000"/>
              </a:lnSpc>
            </a:pPr>
            <a:r>
              <a:rPr lang="nl-NL" sz="2800" b="1"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Ruth 1</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a:t>
            </a:r>
          </a:p>
          <a:p>
            <a:pPr>
              <a:lnSpc>
                <a:spcPct val="114000"/>
              </a:lnSpc>
            </a:pPr>
            <a:endPar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endParaRPr>
          </a:p>
          <a:p>
            <a:pPr>
              <a:lnSpc>
                <a:spcPct val="114000"/>
              </a:lnSpc>
            </a:pP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Nadat ze daar </a:t>
            </a:r>
            <a:r>
              <a:rPr lang="nl-NL" sz="2800" b="0" i="0" dirty="0" err="1">
                <a:solidFill>
                  <a:srgbClr val="464745"/>
                </a:solidFill>
                <a:effectLst/>
                <a:latin typeface="Tahoma" panose="020B0604030504040204" pitchFamily="34" charset="0"/>
                <a:ea typeface="Tahoma" panose="020B0604030504040204" pitchFamily="34" charset="0"/>
                <a:cs typeface="Tahoma" panose="020B0604030504040204" pitchFamily="34" charset="0"/>
              </a:rPr>
              <a:t>onge-veer</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tien jaar gewoond hadden, </a:t>
            </a:r>
            <a:r>
              <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rPr>
              <a:t>5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stierven ook </a:t>
            </a:r>
            <a:r>
              <a:rPr lang="nl-NL" sz="2800" b="0" i="0" dirty="0" err="1">
                <a:solidFill>
                  <a:srgbClr val="464745"/>
                </a:solidFill>
                <a:effectLst/>
                <a:latin typeface="Tahoma" panose="020B0604030504040204" pitchFamily="34" charset="0"/>
                <a:ea typeface="Tahoma" panose="020B0604030504040204" pitchFamily="34" charset="0"/>
                <a:cs typeface="Tahoma" panose="020B0604030504040204" pitchFamily="34" charset="0"/>
              </a:rPr>
              <a:t>Machlon</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en </a:t>
            </a:r>
            <a:r>
              <a:rPr lang="nl-NL" sz="2800" b="0" i="0" dirty="0" err="1">
                <a:solidFill>
                  <a:srgbClr val="464745"/>
                </a:solidFill>
                <a:effectLst/>
                <a:latin typeface="Tahoma" panose="020B0604030504040204" pitchFamily="34" charset="0"/>
                <a:ea typeface="Tahoma" panose="020B0604030504040204" pitchFamily="34" charset="0"/>
                <a:cs typeface="Tahoma" panose="020B0604030504040204" pitchFamily="34" charset="0"/>
              </a:rPr>
              <a:t>Kiljon</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en de vrouw bleef alleen achter, zonder haar twee zonen en zonder haar man.</a:t>
            </a:r>
          </a:p>
          <a:p>
            <a:pPr>
              <a:lnSpc>
                <a:spcPct val="114000"/>
              </a:lnSpc>
            </a:pPr>
            <a:b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br>
            <a:r>
              <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rPr>
              <a:t>6</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Toen Naomi hoorde, daar in Moab, dat de </a:t>
            </a:r>
            <a:r>
              <a:rPr lang="nl-NL" sz="2800" b="0" i="0" cap="small" dirty="0">
                <a:solidFill>
                  <a:srgbClr val="464745"/>
                </a:solidFill>
                <a:effectLst/>
                <a:latin typeface="Tahoma" panose="020B0604030504040204" pitchFamily="34" charset="0"/>
                <a:ea typeface="Tahoma" panose="020B0604030504040204" pitchFamily="34" charset="0"/>
                <a:cs typeface="Tahoma" panose="020B0604030504040204" pitchFamily="34" charset="0"/>
              </a:rPr>
              <a:t>HERR</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zich het lot van zijn volk had aangetrokken en het weer brood had gegeven, </a:t>
            </a:r>
            <a:endParaRPr lang="nl-NL"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AB76CD23-5601-4E76-3FBC-D2DD08C742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9" y="-2540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kstvak 2">
            <a:extLst>
              <a:ext uri="{FF2B5EF4-FFF2-40B4-BE49-F238E27FC236}">
                <a16:creationId xmlns:a16="http://schemas.microsoft.com/office/drawing/2014/main" id="{18429529-C137-B74F-2E6E-90F9C7FA6B63}"/>
              </a:ext>
            </a:extLst>
          </p:cNvPr>
          <p:cNvSpPr txBox="1"/>
          <p:nvPr/>
        </p:nvSpPr>
        <p:spPr>
          <a:xfrm>
            <a:off x="13165931" y="521761"/>
            <a:ext cx="3908651" cy="5463355"/>
          </a:xfrm>
          <a:prstGeom prst="rect">
            <a:avLst/>
          </a:prstGeom>
          <a:noFill/>
        </p:spPr>
        <p:txBody>
          <a:bodyPr wrap="square">
            <a:spAutoFit/>
          </a:bodyPr>
          <a:lstStyle/>
          <a:p>
            <a:pPr>
              <a:lnSpc>
                <a:spcPct val="114000"/>
              </a:lnSpc>
            </a:pPr>
            <a:r>
              <a:rPr lang="nl-NL" sz="2800" b="1"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Ruth 1</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a:t>
            </a:r>
          </a:p>
          <a:p>
            <a:pPr>
              <a:lnSpc>
                <a:spcPct val="114000"/>
              </a:lnSpc>
            </a:pPr>
            <a:endPar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endParaRPr>
          </a:p>
          <a:p>
            <a:pPr>
              <a:lnSpc>
                <a:spcPct val="114000"/>
              </a:lnSpc>
            </a:pP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maakte ze zich samen met haar twee schoondochters gereed om Moab te verlaten en terug te keren. </a:t>
            </a:r>
            <a:r>
              <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rPr>
              <a:t>7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Samen met hen verliet ze de plaats waar ze gewoond had en ging terug naar Juda. </a:t>
            </a:r>
            <a:endParaRPr lang="nl-NL"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12A68305-8092-F4A8-A069-5F409CEE80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9" y="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kstvak 2">
            <a:extLst>
              <a:ext uri="{FF2B5EF4-FFF2-40B4-BE49-F238E27FC236}">
                <a16:creationId xmlns:a16="http://schemas.microsoft.com/office/drawing/2014/main" id="{3739C2E0-FEAF-1AAE-95EC-C29EE9892EE5}"/>
              </a:ext>
            </a:extLst>
          </p:cNvPr>
          <p:cNvSpPr txBox="1"/>
          <p:nvPr/>
        </p:nvSpPr>
        <p:spPr>
          <a:xfrm>
            <a:off x="13165931" y="521761"/>
            <a:ext cx="4038600" cy="8410700"/>
          </a:xfrm>
          <a:prstGeom prst="rect">
            <a:avLst/>
          </a:prstGeom>
          <a:noFill/>
        </p:spPr>
        <p:txBody>
          <a:bodyPr wrap="square">
            <a:spAutoFit/>
          </a:bodyPr>
          <a:lstStyle/>
          <a:p>
            <a:pPr>
              <a:lnSpc>
                <a:spcPct val="114000"/>
              </a:lnSpc>
            </a:pPr>
            <a:r>
              <a:rPr lang="nl-NL" sz="2800" b="1"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Ruth 1</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a:t>
            </a:r>
          </a:p>
          <a:p>
            <a:pPr>
              <a:lnSpc>
                <a:spcPct val="114000"/>
              </a:lnSpc>
            </a:pPr>
            <a:endPar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endParaRPr>
          </a:p>
          <a:p>
            <a:pPr>
              <a:lnSpc>
                <a:spcPct val="114000"/>
              </a:lnSpc>
            </a:pP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Maar eenmaal </a:t>
            </a:r>
            <a:r>
              <a:rPr lang="nl-NL" sz="2800" b="0" i="0" dirty="0" err="1">
                <a:solidFill>
                  <a:srgbClr val="464745"/>
                </a:solidFill>
                <a:effectLst/>
                <a:latin typeface="Tahoma" panose="020B0604030504040204" pitchFamily="34" charset="0"/>
                <a:ea typeface="Tahoma" panose="020B0604030504040204" pitchFamily="34" charset="0"/>
                <a:cs typeface="Tahoma" panose="020B0604030504040204" pitchFamily="34" charset="0"/>
              </a:rPr>
              <a:t>onder-weg</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a:t>
            </a:r>
            <a:r>
              <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rPr>
              <a:t>8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zei Naomi: ‘Gaan jullie nu maar allebei terug naar het huis van je moeder. Moge de </a:t>
            </a:r>
          </a:p>
          <a:p>
            <a:pPr>
              <a:lnSpc>
                <a:spcPct val="114000"/>
              </a:lnSpc>
            </a:pPr>
            <a:r>
              <a:rPr lang="nl-NL" sz="2800" cap="small" dirty="0">
                <a:solidFill>
                  <a:srgbClr val="464745"/>
                </a:solidFill>
                <a:latin typeface="Tahoma" panose="020B0604030504040204" pitchFamily="34" charset="0"/>
                <a:ea typeface="Tahoma" panose="020B0604030504040204" pitchFamily="34" charset="0"/>
                <a:cs typeface="Tahoma" panose="020B0604030504040204" pitchFamily="34" charset="0"/>
              </a:rPr>
              <a:t>H</a:t>
            </a:r>
            <a:r>
              <a:rPr lang="nl-NL" sz="2800" b="0" i="0" cap="small" dirty="0">
                <a:solidFill>
                  <a:srgbClr val="464745"/>
                </a:solidFill>
                <a:effectLst/>
                <a:latin typeface="Tahoma" panose="020B0604030504040204" pitchFamily="34" charset="0"/>
                <a:ea typeface="Tahoma" panose="020B0604030504040204" pitchFamily="34" charset="0"/>
                <a:cs typeface="Tahoma" panose="020B0604030504040204" pitchFamily="34" charset="0"/>
              </a:rPr>
              <a:t>ERE</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zo goed voor jullie zijn als jullie voor mij en mijn gestorven zonen zijn geweest. </a:t>
            </a:r>
            <a:r>
              <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rPr>
              <a:t>9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Moge Hij ervoor zorgen dat jullie allebei geborgenheid vinden in het huis van een man,’ en ze kuste hen. Toen barstten zij in tranen uit </a:t>
            </a:r>
            <a:r>
              <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rPr>
              <a:t>10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en zeiden: </a:t>
            </a:r>
            <a:endParaRPr lang="nl-NL"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D48EE225-A1F5-B358-3305-4009A1F4FC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a:extLst>
              <a:ext uri="{FF2B5EF4-FFF2-40B4-BE49-F238E27FC236}">
                <a16:creationId xmlns:a16="http://schemas.microsoft.com/office/drawing/2014/main" id="{CF3463BB-3313-878C-C58C-2766193AD0C1}"/>
              </a:ext>
            </a:extLst>
          </p:cNvPr>
          <p:cNvSpPr txBox="1"/>
          <p:nvPr/>
        </p:nvSpPr>
        <p:spPr>
          <a:xfrm>
            <a:off x="13165931" y="521761"/>
            <a:ext cx="3962400" cy="8901924"/>
          </a:xfrm>
          <a:prstGeom prst="rect">
            <a:avLst/>
          </a:prstGeom>
          <a:noFill/>
        </p:spPr>
        <p:txBody>
          <a:bodyPr wrap="square">
            <a:spAutoFit/>
          </a:bodyPr>
          <a:lstStyle/>
          <a:p>
            <a:pPr>
              <a:lnSpc>
                <a:spcPct val="114000"/>
              </a:lnSpc>
            </a:pPr>
            <a:r>
              <a:rPr lang="nl-NL" sz="2800" b="1"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Ruth 1</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a:t>
            </a:r>
          </a:p>
          <a:p>
            <a:pPr>
              <a:lnSpc>
                <a:spcPct val="114000"/>
              </a:lnSpc>
            </a:pPr>
            <a:endPar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endParaRPr>
          </a:p>
          <a:p>
            <a:pPr>
              <a:lnSpc>
                <a:spcPct val="114000"/>
              </a:lnSpc>
            </a:pP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‘Maar we willen met u terugkeren naar uw volk!’ </a:t>
            </a:r>
            <a:r>
              <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rPr>
              <a:t>11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‘Ga terug, mijn dochters,’ zei Naomi, ‘waarom zouden jullie met mij meegaan? Kan ik soms nog zonen </a:t>
            </a:r>
            <a:r>
              <a:rPr lang="nl-NL" sz="2800" b="0" i="0" dirty="0" err="1">
                <a:solidFill>
                  <a:srgbClr val="464745"/>
                </a:solidFill>
                <a:effectLst/>
                <a:latin typeface="Tahoma" panose="020B0604030504040204" pitchFamily="34" charset="0"/>
                <a:ea typeface="Tahoma" panose="020B0604030504040204" pitchFamily="34" charset="0"/>
                <a:cs typeface="Tahoma" panose="020B0604030504040204" pitchFamily="34" charset="0"/>
              </a:rPr>
              <a:t>krij-gen</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die jullie mannen kunnen worden? </a:t>
            </a:r>
            <a:r>
              <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rPr>
              <a:t>12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Ga toch terug, want ik ben te oud voor een man. Zelfs al zou ik nog hoop koesteren, zelfs al sliep ik vannacht nog met een man en al bracht ik nog zonen ter wereld – </a:t>
            </a:r>
            <a:endParaRPr lang="nl-NL"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375CD679-B763-B4E9-D551-564CE9D119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a:extLst>
              <a:ext uri="{FF2B5EF4-FFF2-40B4-BE49-F238E27FC236}">
                <a16:creationId xmlns:a16="http://schemas.microsoft.com/office/drawing/2014/main" id="{FF85E5C8-80FC-2F46-7672-854652997F56}"/>
              </a:ext>
            </a:extLst>
          </p:cNvPr>
          <p:cNvSpPr txBox="1"/>
          <p:nvPr/>
        </p:nvSpPr>
        <p:spPr>
          <a:xfrm>
            <a:off x="13165931" y="521761"/>
            <a:ext cx="3946412" cy="8901924"/>
          </a:xfrm>
          <a:prstGeom prst="rect">
            <a:avLst/>
          </a:prstGeom>
          <a:noFill/>
        </p:spPr>
        <p:txBody>
          <a:bodyPr wrap="square">
            <a:spAutoFit/>
          </a:bodyPr>
          <a:lstStyle/>
          <a:p>
            <a:pPr>
              <a:lnSpc>
                <a:spcPct val="114000"/>
              </a:lnSpc>
            </a:pPr>
            <a:r>
              <a:rPr lang="nl-NL" sz="2800" b="1"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Ruth 1</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a:t>
            </a:r>
          </a:p>
          <a:p>
            <a:pPr>
              <a:lnSpc>
                <a:spcPct val="114000"/>
              </a:lnSpc>
            </a:pPr>
            <a:endParaRPr lang="nl-NL" sz="2800" dirty="0">
              <a:solidFill>
                <a:srgbClr val="464745"/>
              </a:solidFill>
              <a:latin typeface="Tahoma" panose="020B0604030504040204" pitchFamily="34" charset="0"/>
              <a:ea typeface="Tahoma" panose="020B0604030504040204" pitchFamily="34" charset="0"/>
              <a:cs typeface="Tahoma" panose="020B0604030504040204" pitchFamily="34" charset="0"/>
            </a:endParaRPr>
          </a:p>
          <a:p>
            <a:pPr>
              <a:lnSpc>
                <a:spcPct val="114000"/>
              </a:lnSpc>
            </a:pPr>
            <a:r>
              <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rPr>
              <a:t>13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zouden jullie dan wachten tot ze groot zijn en je ervan laten weerhouden met een andere man te trouwen? Nee, mijn dochters, mijn lot is te bitter voor jullie; de </a:t>
            </a:r>
            <a:r>
              <a:rPr lang="nl-NL" sz="2800" b="0" i="0" cap="small" dirty="0">
                <a:solidFill>
                  <a:srgbClr val="464745"/>
                </a:solidFill>
                <a:effectLst/>
                <a:latin typeface="Tahoma" panose="020B0604030504040204" pitchFamily="34" charset="0"/>
                <a:ea typeface="Tahoma" panose="020B0604030504040204" pitchFamily="34" charset="0"/>
                <a:cs typeface="Tahoma" panose="020B0604030504040204" pitchFamily="34" charset="0"/>
              </a:rPr>
              <a:t>HERE</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heeft zich tegen mij gekeerd.’ </a:t>
            </a:r>
          </a:p>
          <a:p>
            <a:pPr>
              <a:lnSpc>
                <a:spcPct val="114000"/>
              </a:lnSpc>
            </a:pPr>
            <a:r>
              <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rPr>
              <a:t>14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Opnieuw begonnen zij te huilen. </a:t>
            </a:r>
            <a:r>
              <a:rPr lang="nl-NL" sz="2800" b="0" i="0" dirty="0" err="1">
                <a:solidFill>
                  <a:srgbClr val="464745"/>
                </a:solidFill>
                <a:effectLst/>
                <a:latin typeface="Tahoma" panose="020B0604030504040204" pitchFamily="34" charset="0"/>
                <a:ea typeface="Tahoma" panose="020B0604030504040204" pitchFamily="34" charset="0"/>
                <a:cs typeface="Tahoma" panose="020B0604030504040204" pitchFamily="34" charset="0"/>
              </a:rPr>
              <a:t>Orpa</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kuste haar schoonmoeder vaarwel, maar Ruth week niet van haar zijde. </a:t>
            </a:r>
            <a:endParaRPr lang="nl-NL"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0130F4E8-E6AF-EBCA-12CC-691A44EBC3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a:extLst>
              <a:ext uri="{FF2B5EF4-FFF2-40B4-BE49-F238E27FC236}">
                <a16:creationId xmlns:a16="http://schemas.microsoft.com/office/drawing/2014/main" id="{07E921AA-0EC1-A10A-11B3-1DF64339567F}"/>
              </a:ext>
            </a:extLst>
          </p:cNvPr>
          <p:cNvSpPr txBox="1"/>
          <p:nvPr/>
        </p:nvSpPr>
        <p:spPr>
          <a:xfrm>
            <a:off x="13165931" y="521761"/>
            <a:ext cx="3886200" cy="7755713"/>
          </a:xfrm>
          <a:prstGeom prst="rect">
            <a:avLst/>
          </a:prstGeom>
          <a:noFill/>
        </p:spPr>
        <p:txBody>
          <a:bodyPr wrap="square">
            <a:spAutoFit/>
          </a:bodyPr>
          <a:lstStyle/>
          <a:p>
            <a:pPr>
              <a:lnSpc>
                <a:spcPct val="114000"/>
              </a:lnSpc>
            </a:pPr>
            <a:r>
              <a:rPr lang="nl-NL" sz="2800" b="1"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Ruth 1</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a:t>
            </a:r>
          </a:p>
          <a:p>
            <a:pPr>
              <a:lnSpc>
                <a:spcPct val="114000"/>
              </a:lnSpc>
            </a:pPr>
            <a:endPar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endParaRPr>
          </a:p>
          <a:p>
            <a:pPr>
              <a:lnSpc>
                <a:spcPct val="114000"/>
              </a:lnSpc>
            </a:pPr>
            <a:r>
              <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rPr>
              <a:t>15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‘Kijk, je schoonzus gaat terug naar haar volk en haar god,’ zei Naomi, ‘ga haar toch achterna!’ </a:t>
            </a:r>
            <a:r>
              <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rPr>
              <a:t>16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Maar Ruth antwoordde: ‘Vraag me toch niet langer u te verlaten en terug te gaan, weg van u. </a:t>
            </a:r>
          </a:p>
          <a:p>
            <a:pPr>
              <a:lnSpc>
                <a:spcPct val="114000"/>
              </a:lnSpc>
            </a:pP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Waar u gaat, zal ik gaan, waar u slaapt, zal ik slapen; </a:t>
            </a:r>
          </a:p>
          <a:p>
            <a:pPr>
              <a:lnSpc>
                <a:spcPct val="114000"/>
              </a:lnSpc>
            </a:pP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uw volk is mijn volk en uw God is mijn God. </a:t>
            </a:r>
            <a:endParaRPr lang="nl-NL"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98907993-84CB-53D6-6C5E-29A0355E85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886"/>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a:extLst>
              <a:ext uri="{FF2B5EF4-FFF2-40B4-BE49-F238E27FC236}">
                <a16:creationId xmlns:a16="http://schemas.microsoft.com/office/drawing/2014/main" id="{2DE0C584-10B0-ECA2-D1B2-0C819224E375}"/>
              </a:ext>
            </a:extLst>
          </p:cNvPr>
          <p:cNvSpPr txBox="1"/>
          <p:nvPr/>
        </p:nvSpPr>
        <p:spPr>
          <a:xfrm>
            <a:off x="13165931" y="521761"/>
            <a:ext cx="3733800" cy="8410700"/>
          </a:xfrm>
          <a:prstGeom prst="rect">
            <a:avLst/>
          </a:prstGeom>
          <a:noFill/>
        </p:spPr>
        <p:txBody>
          <a:bodyPr wrap="square">
            <a:spAutoFit/>
          </a:bodyPr>
          <a:lstStyle/>
          <a:p>
            <a:pPr>
              <a:lnSpc>
                <a:spcPct val="114000"/>
              </a:lnSpc>
            </a:pPr>
            <a:r>
              <a:rPr lang="nl-NL" sz="2800" b="1"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Ruth 1</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a:t>
            </a:r>
          </a:p>
          <a:p>
            <a:pPr>
              <a:lnSpc>
                <a:spcPct val="114000"/>
              </a:lnSpc>
            </a:pPr>
            <a:endPar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endParaRPr>
          </a:p>
          <a:p>
            <a:pPr>
              <a:lnSpc>
                <a:spcPct val="114000"/>
              </a:lnSpc>
            </a:pPr>
            <a:r>
              <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rPr>
              <a:t>17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Waar u sterft, zal ook ik sterven, en daar zal ik begraven worden. Alleen de dood zal mij van u scheiden, en anders mag de HERE met mij doen wat Hij wil!’ </a:t>
            </a:r>
          </a:p>
          <a:p>
            <a:pPr>
              <a:lnSpc>
                <a:spcPct val="114000"/>
              </a:lnSpc>
            </a:pPr>
            <a:r>
              <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rPr>
              <a:t>18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Naomi zag dat Ruth vastbesloten was om met haar mee te gaan en drong niet langer aan. </a:t>
            </a:r>
            <a:r>
              <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rPr>
              <a:t>19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Zo gingen zij samen verder, tot in </a:t>
            </a:r>
            <a:r>
              <a:rPr lang="nl-NL" sz="2800" b="0" i="0" dirty="0" err="1">
                <a:solidFill>
                  <a:srgbClr val="464745"/>
                </a:solidFill>
                <a:effectLst/>
                <a:latin typeface="Tahoma" panose="020B0604030504040204" pitchFamily="34" charset="0"/>
                <a:ea typeface="Tahoma" panose="020B0604030504040204" pitchFamily="34" charset="0"/>
                <a:cs typeface="Tahoma" panose="020B0604030504040204" pitchFamily="34" charset="0"/>
              </a:rPr>
              <a:t>Betlehem</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a:t>
            </a:r>
            <a:endParaRPr lang="nl-NL"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a:extLst>
              <a:ext uri="{FF2B5EF4-FFF2-40B4-BE49-F238E27FC236}">
                <a16:creationId xmlns:a16="http://schemas.microsoft.com/office/drawing/2014/main" id="{CFE81C0B-9570-4FF7-2CAE-E39ECC839F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9" y="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kstvak 2">
            <a:extLst>
              <a:ext uri="{FF2B5EF4-FFF2-40B4-BE49-F238E27FC236}">
                <a16:creationId xmlns:a16="http://schemas.microsoft.com/office/drawing/2014/main" id="{AECE1B34-4907-6373-18BB-0FF597055AC9}"/>
              </a:ext>
            </a:extLst>
          </p:cNvPr>
          <p:cNvSpPr txBox="1"/>
          <p:nvPr/>
        </p:nvSpPr>
        <p:spPr>
          <a:xfrm>
            <a:off x="13165931" y="521761"/>
            <a:ext cx="3886200" cy="8901924"/>
          </a:xfrm>
          <a:prstGeom prst="rect">
            <a:avLst/>
          </a:prstGeom>
          <a:noFill/>
        </p:spPr>
        <p:txBody>
          <a:bodyPr wrap="square">
            <a:spAutoFit/>
          </a:bodyPr>
          <a:lstStyle/>
          <a:p>
            <a:pPr>
              <a:lnSpc>
                <a:spcPct val="114000"/>
              </a:lnSpc>
            </a:pPr>
            <a:r>
              <a:rPr lang="nl-NL" sz="2800" b="1"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Ruth 1</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a:t>
            </a:r>
          </a:p>
          <a:p>
            <a:pPr>
              <a:lnSpc>
                <a:spcPct val="114000"/>
              </a:lnSpc>
            </a:pPr>
            <a:endPar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endParaRPr>
          </a:p>
          <a:p>
            <a:pPr>
              <a:lnSpc>
                <a:spcPct val="114000"/>
              </a:lnSpc>
            </a:pP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Hun aankomst in </a:t>
            </a:r>
            <a:r>
              <a:rPr lang="nl-NL" sz="2800" b="0" i="0" dirty="0" err="1">
                <a:solidFill>
                  <a:srgbClr val="464745"/>
                </a:solidFill>
                <a:effectLst/>
                <a:latin typeface="Tahoma" panose="020B0604030504040204" pitchFamily="34" charset="0"/>
                <a:ea typeface="Tahoma" panose="020B0604030504040204" pitchFamily="34" charset="0"/>
                <a:cs typeface="Tahoma" panose="020B0604030504040204" pitchFamily="34" charset="0"/>
              </a:rPr>
              <a:t>Betlehem</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baarde veel opzien. Overal in de stad riepen de vrouwen: ‘Dat is toch Naomi?’ </a:t>
            </a:r>
            <a:r>
              <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rPr>
              <a:t>20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Maar ze zei tegen hen: ‘Noem me niet Naomi, noem me Mara, want de </a:t>
            </a:r>
            <a:r>
              <a:rPr lang="nl-NL" sz="2800" b="0" i="0" dirty="0" err="1">
                <a:solidFill>
                  <a:srgbClr val="464745"/>
                </a:solidFill>
                <a:effectLst/>
                <a:latin typeface="Tahoma" panose="020B0604030504040204" pitchFamily="34" charset="0"/>
                <a:ea typeface="Tahoma" panose="020B0604030504040204" pitchFamily="34" charset="0"/>
                <a:cs typeface="Tahoma" panose="020B0604030504040204" pitchFamily="34" charset="0"/>
              </a:rPr>
              <a:t>Ontzag-wekkende</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heeft mijn lot zeer bitter gemaakt. </a:t>
            </a:r>
            <a:r>
              <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rPr>
              <a:t>21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Toen ik hier wegging had ik alles, maar de </a:t>
            </a:r>
            <a:r>
              <a:rPr lang="nl-NL" sz="2800" b="0" i="0" cap="small" dirty="0">
                <a:solidFill>
                  <a:srgbClr val="464745"/>
                </a:solidFill>
                <a:effectLst/>
                <a:latin typeface="Tahoma" panose="020B0604030504040204" pitchFamily="34" charset="0"/>
                <a:ea typeface="Tahoma" panose="020B0604030504040204" pitchFamily="34" charset="0"/>
                <a:cs typeface="Tahoma" panose="020B0604030504040204" pitchFamily="34" charset="0"/>
              </a:rPr>
              <a:t>HERE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heeft mij met lege handen laten terugkomen. </a:t>
            </a:r>
            <a:endParaRPr lang="nl-NL"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3491AC50-3944-F394-5AFE-2899EF6A1C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26" y="3629"/>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kstvak 2">
            <a:extLst>
              <a:ext uri="{FF2B5EF4-FFF2-40B4-BE49-F238E27FC236}">
                <a16:creationId xmlns:a16="http://schemas.microsoft.com/office/drawing/2014/main" id="{B2F44E0A-3F7B-152D-1805-7C016AB59C27}"/>
              </a:ext>
            </a:extLst>
          </p:cNvPr>
          <p:cNvSpPr txBox="1"/>
          <p:nvPr/>
        </p:nvSpPr>
        <p:spPr>
          <a:xfrm>
            <a:off x="13165931" y="521761"/>
            <a:ext cx="3962400" cy="7428252"/>
          </a:xfrm>
          <a:prstGeom prst="rect">
            <a:avLst/>
          </a:prstGeom>
          <a:noFill/>
        </p:spPr>
        <p:txBody>
          <a:bodyPr wrap="square">
            <a:spAutoFit/>
          </a:bodyPr>
          <a:lstStyle/>
          <a:p>
            <a:pPr>
              <a:lnSpc>
                <a:spcPct val="114000"/>
              </a:lnSpc>
            </a:pPr>
            <a:r>
              <a:rPr lang="nl-NL" sz="2800" b="1"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Ruth 1</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a:t>
            </a:r>
          </a:p>
          <a:p>
            <a:pPr>
              <a:lnSpc>
                <a:spcPct val="114000"/>
              </a:lnSpc>
            </a:pPr>
            <a:endPar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endParaRPr>
          </a:p>
          <a:p>
            <a:pPr>
              <a:lnSpc>
                <a:spcPct val="114000"/>
              </a:lnSpc>
            </a:pP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Waarom mij nog Naomi noemen, nu de </a:t>
            </a:r>
            <a:r>
              <a:rPr lang="nl-NL" sz="2800" b="0" i="0" cap="small" dirty="0">
                <a:solidFill>
                  <a:srgbClr val="464745"/>
                </a:solidFill>
                <a:effectLst/>
                <a:latin typeface="Tahoma" panose="020B0604030504040204" pitchFamily="34" charset="0"/>
                <a:ea typeface="Tahoma" panose="020B0604030504040204" pitchFamily="34" charset="0"/>
                <a:cs typeface="Tahoma" panose="020B0604030504040204" pitchFamily="34" charset="0"/>
              </a:rPr>
              <a:t>HERE</a:t>
            </a:r>
            <a:r>
              <a:rPr lang="nl-NL" sz="2800" cap="small" dirty="0">
                <a:solidFill>
                  <a:srgbClr val="464745"/>
                </a:solidFill>
                <a:latin typeface="Tahoma" panose="020B0604030504040204" pitchFamily="34" charset="0"/>
                <a:ea typeface="Tahoma" panose="020B0604030504040204" pitchFamily="34" charset="0"/>
                <a:cs typeface="Tahoma" panose="020B0604030504040204" pitchFamily="34" charset="0"/>
              </a:rPr>
              <a:t>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zich tegen mij gekeerd heeft, nu de </a:t>
            </a:r>
            <a:r>
              <a:rPr lang="nl-NL" sz="2800" b="0" i="0" dirty="0" err="1">
                <a:solidFill>
                  <a:srgbClr val="464745"/>
                </a:solidFill>
                <a:effectLst/>
                <a:latin typeface="Tahoma" panose="020B0604030504040204" pitchFamily="34" charset="0"/>
                <a:ea typeface="Tahoma" panose="020B0604030504040204" pitchFamily="34" charset="0"/>
                <a:cs typeface="Tahoma" panose="020B0604030504040204" pitchFamily="34" charset="0"/>
              </a:rPr>
              <a:t>Ontzag-wekkende</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me kwaad heeft gedaan?’ </a:t>
            </a:r>
          </a:p>
          <a:p>
            <a:pPr>
              <a:lnSpc>
                <a:spcPct val="114000"/>
              </a:lnSpc>
            </a:pPr>
            <a:r>
              <a:rPr lang="nl-NL" sz="2800" b="0" i="0" baseline="30000" dirty="0">
                <a:solidFill>
                  <a:srgbClr val="464745"/>
                </a:solidFill>
                <a:effectLst/>
                <a:latin typeface="Tahoma" panose="020B0604030504040204" pitchFamily="34" charset="0"/>
                <a:ea typeface="Tahoma" panose="020B0604030504040204" pitchFamily="34" charset="0"/>
                <a:cs typeface="Tahoma" panose="020B0604030504040204" pitchFamily="34" charset="0"/>
              </a:rPr>
              <a:t>22 </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Zo kwam Naomi uit Moab terug, samen met</a:t>
            </a:r>
          </a:p>
          <a:p>
            <a:pPr>
              <a:lnSpc>
                <a:spcPct val="114000"/>
              </a:lnSpc>
            </a:pP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haar schoondochter Ruth, de </a:t>
            </a:r>
            <a:r>
              <a:rPr lang="nl-NL" sz="2800" b="0" i="0" dirty="0" err="1">
                <a:solidFill>
                  <a:srgbClr val="464745"/>
                </a:solidFill>
                <a:effectLst/>
                <a:latin typeface="Tahoma" panose="020B0604030504040204" pitchFamily="34" charset="0"/>
                <a:ea typeface="Tahoma" panose="020B0604030504040204" pitchFamily="34" charset="0"/>
                <a:cs typeface="Tahoma" panose="020B0604030504040204" pitchFamily="34" charset="0"/>
              </a:rPr>
              <a:t>Moabitische</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a:t>
            </a:r>
          </a:p>
          <a:p>
            <a:pPr>
              <a:lnSpc>
                <a:spcPct val="114000"/>
              </a:lnSpc>
            </a:pP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Ze kwamen in </a:t>
            </a:r>
            <a:r>
              <a:rPr lang="nl-NL" sz="2800" b="0" i="0" dirty="0" err="1">
                <a:solidFill>
                  <a:srgbClr val="464745"/>
                </a:solidFill>
                <a:effectLst/>
                <a:latin typeface="Tahoma" panose="020B0604030504040204" pitchFamily="34" charset="0"/>
                <a:ea typeface="Tahoma" panose="020B0604030504040204" pitchFamily="34" charset="0"/>
                <a:cs typeface="Tahoma" panose="020B0604030504040204" pitchFamily="34" charset="0"/>
              </a:rPr>
              <a:t>Betlehem</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 aan bij het begin van de </a:t>
            </a:r>
            <a:r>
              <a:rPr lang="nl-NL" sz="2800" b="0" i="0" dirty="0" err="1">
                <a:solidFill>
                  <a:srgbClr val="464745"/>
                </a:solidFill>
                <a:effectLst/>
                <a:latin typeface="Tahoma" panose="020B0604030504040204" pitchFamily="34" charset="0"/>
                <a:ea typeface="Tahoma" panose="020B0604030504040204" pitchFamily="34" charset="0"/>
                <a:cs typeface="Tahoma" panose="020B0604030504040204" pitchFamily="34" charset="0"/>
              </a:rPr>
              <a:t>gersteoogst</a:t>
            </a:r>
            <a:r>
              <a:rPr lang="nl-NL" sz="2800" b="0" i="0" dirty="0">
                <a:solidFill>
                  <a:srgbClr val="464745"/>
                </a:solidFill>
                <a:effectLst/>
                <a:latin typeface="Tahoma" panose="020B0604030504040204" pitchFamily="34" charset="0"/>
                <a:ea typeface="Tahoma" panose="020B0604030504040204" pitchFamily="34" charset="0"/>
                <a:cs typeface="Tahoma" panose="020B0604030504040204" pitchFamily="34" charset="0"/>
              </a:rPr>
              <a:t>.</a:t>
            </a:r>
            <a:endParaRPr lang="nl-NL" sz="2800" dirty="0"/>
          </a:p>
        </p:txBody>
      </p:sp>
    </p:spTree>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112</TotalTime>
  <Words>741</Words>
  <Application>Microsoft Office PowerPoint</Application>
  <PresentationFormat>Aangepast</PresentationFormat>
  <Paragraphs>46</Paragraphs>
  <Slides>12</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12</vt:i4>
      </vt:variant>
    </vt:vector>
  </HeadingPairs>
  <TitlesOfParts>
    <vt:vector size="17" baseType="lpstr">
      <vt:lpstr>Arial</vt:lpstr>
      <vt:lpstr>Calibri</vt:lpstr>
      <vt:lpstr>Calibri Light</vt:lpstr>
      <vt:lpstr>Tahoma</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 Leeftink</dc:creator>
  <cp:lastModifiedBy>L.E. Leeftink</cp:lastModifiedBy>
  <cp:revision>7</cp:revision>
  <cp:lastPrinted>1601-01-01T00:00:00Z</cp:lastPrinted>
  <dcterms:created xsi:type="dcterms:W3CDTF">1601-01-01T00:00:00Z</dcterms:created>
  <dcterms:modified xsi:type="dcterms:W3CDTF">2022-10-13T13:47:07Z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