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9" r:id="rId2"/>
    <p:sldId id="282" r:id="rId3"/>
    <p:sldId id="281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0-13T10:25:20.1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5594 6792,'-1'101,"3"114,14-104,-6-49,16 84,-20-124,0 0,1-1,2-1,16 33,0-4,-18-32,1-2,1 1,10 14,-16-26,0 0,1-1,-1 1,1-1,0 1,0-1,0 0,0 0,0-1,1 1,-1-1,1 0,0 0,9 2,114 13,15 4,-97-13,64 4,4 0,-29-3,0-4,99-7,-52 0,-102 2,6 1,1-2,55-9,-80 8,0-1,0-1,0 0,0 0,-1-1,0-1,0 0,0 0,-1-1,0 0,12-12,158-127,-145 119,-5 4,-9 9,-1-2,-1 0,0-1,-1-1,22-28,3-14,2 3,98-97,-119 131,-1-1,-2-1,36-53,-31 43,49-51,-50 59,-1-1,41-60,19-65,-19 25,-53 104,20-28,0-1,-16 27,1 2,2 0,0 1,33-30,27-32,-57 59,-2-1,0-2,-2 0,26-53,116-288,-150 346,-1 0,-2 0,0-1,-2 0,0 0,-2-1,0-32,-5-398,1 429,-2 0,-1 1,-1-1,-14-39,11 35,-4-31,10 48,0 1,-1-1,-1 1,0 0,-7-16,9 25,-1-1,1 2,-1-1,0 0,0 0,-1 1,1 0,-1 0,1 0,-1 0,0 0,0 1,0-1,-1 1,1 0,0 1,-1-1,0 1,-7-2,6 2,-1 1,1-1,-1 1,0 0,1 1,-1 0,1 0,-1 0,1 1,-8 2,-8 5,-32 17,8-3,39-20,1 0,0 0,0 1,0 0,1 1,-1-1,1 1,0 0,0 0,1 0,-1 1,1 0,0 0,1 0,-1 0,1 1,1-1,-1 1,1-1,-2 14,0 7,1 1,1 1,4 54,0-28,13 107,0 7,-14-101,-4 127,-3-152,-1 0,-3-1,-23 66,25-87,-1-1,-2 0,0 0,-20 26,-62 68,90-111,-46 48,-1-2,-113 82,85-64,55-46,-1 0,-49 31,17-19,2 2,-64 55,90-65,2 1,0 1,2 2,1 0,-28 45,46-64,-8 12,-1 0,0 0,-32 34,-44 33,-139 152,192-186,27-39,0-1,-17 20,23-31,0 0,-1 1,0-2,1 1,-1 0,-1-1,1 0,0 0,-1-1,0 0,-7 3,-5 1,-1 1,-30 16,35-16,0 0,0-1,0 0,-1-1,-26 5,-30 2,38-5,-54 3,-42 3,-11 1,131-14,-37 1,-71-8,104 6,1-1,0-1,0 0,0 0,0-1,1-1,-1 0,1-1,0 0,-18-14,26 18,0-1,0 1,0-1,1 0,0 0,-1 0,1 0,0 0,1 0,-1-1,0 1,1 0,0-1,0 0,0 1,0-1,1 0,-1 1,1-1,0 0,0 0,0 1,0-1,1 0,0 1,0-1,0 0,0 1,0-1,1 1,-1-1,4-4,1 0,-1 0,1 0,0 1,0-1,1 1,0 1,1 0,-1 0,1 0,0 1,15-8,50-13,-50 18,40-17,80-34,-43 21,-46 14,-22 9,0 1,1 1,54-12,-46 16,-2-3,0-1,54-25,-78 30,0-1,-1 0,17-15,-19 15,0-1,1 2,0 0,22-10,9-1,-1-3,-1-1,-1-2,54-42,137-137,-193 166,-1-1,-3-1,-1-2,-2-2,-2 0,36-73,136-244,-115 213,-78 131,-1-1,-1 0,0-1,-2 0,0 0,4-37,-7 44,20-80,-14 68,-2-1,-1 0,4-41,-8-362,-4 198,3-591,-2 788,-3 0,0 0,-2 1,-2 0,-1 1,-18-42,19 50,-1 0,-1 1,-1 1,-1 0,0 0,-2 2,0 0,-1 0,-1 1,-28-22,-78-75,46 40,-27-37,2 1,67 80,-8-8,-76-86,72 70,-69-61,2 3,30 9,-3-3,73 93,0 0,-1 1,0 0,-32-19,-96-38,92 47,-60-35,79 40,-68-27,16 9,63 27,1 1,-1 1,-1 1,1 0,-1 2,-33-3,-135 6,14 2,168-2,0 0,1-1,-1 1,-15-7,22 8,-1-1,1 1,0-1,-1 1,1-1,-1 1,1-1,0 0,0 0,-1 0,1 0,0 0,0 0,0 0,0 0,0 0,0 0,0-1,0 1,1 0,-1-1,0 1,1 0,-1-1,1 1,0-1,-1 1,1-1,0 1,0-1,0 1,0-1,0-2,1 2,1 0,-1 1,0-1,0 0,1 1,-1-1,1 1,0-1,-1 1,1-1,0 1,0 0,0 0,0 0,0 0,0 1,0-1,0 0,0 1,0-1,0 1,3 0,55-4,-53 4,538 1,-188 1,-314-3,0-1,57-12,-85 11,1 0,0 1,0 1,0 0,0 2,0-1,0 2,0 0,-1 1,1 1,-1 0,0 1,0 1,0 0,18 11,-1 2,87 59,-106-67,0 0,-1 0,-1 2,1-1,-2 1,14 22,58 84,-54-81,-1 1,24 47,-27-37,3-1,1-1,45 54,-48-75,0-1,2-1,58 39,12 11,-79-61,0 0,27 14,-28-17,0 0,0 1,19 17,-8-2,-6-5,0-1,29 19,-22-18,0 1,-2 2,0 0,-2 2,32 42,-21-14,57 115,-79-139,-2-1,-1 2,-1 0,10 49,2 28,-5-35,-4 2,8 138,-21-201,0-1,1 0,0 0,1 0,0 0,1 0,0 0,6 13,-7-20,0 0,1 0,-1 0,1 0,0-1,0 1,0-1,1 0,-1 0,1 0,0 0,0 0,0-1,0 0,0 0,1 0,-1 0,1-1,-1 0,1 1,-1-2,6 2,2-1,0 0,0 0,0-1,0-1,23-3,-28 2,1 0,-1-1,1 0,-1 0,0-1,0 0,0 0,-1 0,12-11,-10 8,-2-1,1 0,-1 0,0 0,-1-1,0 0,0 0,-1 0,0-1,0 1,-1-1,-1 0,0 0,0 0,0-16,-1 8,-1 1,0 0,-2-1,0 1,-1 0,-1 0,0 0,-10-24,-10-18,9 19,-27-51,32 71,2 0,0-1,1 0,-5-26,6 18,-16-37,-29-68,-37-81,76 186,1-1,2 0,-8-39,10 36,-2 0,-19-49,11 47,-2 0,-1 1,-2 2,-1 0,-2 1,-1 2,-46-42,21 26,-2 3,-2 2,-68-38,42 25,55 34,-48-26,12 12,1-3,2-3,-89-76,70 58,49 38,-35-32,-62-68,-73-66,137 137,-126-76,180 119,-18-11,-29-19,-2 3,-113-47,144 70,-213-67,201 69,0 2,-1 1,1 2,-72 5,14 0,-1264-3,1192 14,-9 0,65-17,-124 5,220 1,0 0,0 2,0-1,1 2,-1 0,1 1,-24 14,-91 69,38-13,4 5,-96 113,7-7,48-62,-181 192,221-215,83-93,0 0,0 0,1 0,1 0,0 1,0-1,-3 17,3-11,-1-1,-12 27,-37 57,-55 111,56-106,30-63,-17 45,-31 58,9 0,-11 31,60-141,-18 31,16-34,-15 40,25-49,1 0,1 0,1 1,1-1,1 1,4 27,-2 11,-3-11,-1-24,2 0,5 36,-5-55,2-1,-1 0,1 1,-1-1,2 0,-1 0,1 0,0 0,0 0,0-1,1 0,0 1,0-1,8 7,79 59,-79-64,0 0,0 0,0-1,1 0,-1-1,20 5,-28-9,-1-1,1 0,0 1,-1-1,1 0,0-1,0 1,-1-1,1 1,-1-1,1 0,0-1,-1 1,0 0,1-1,-1 0,0 0,0 0,0 0,0-1,0 1,-1-1,4-2,4-8,0 0,-1-1,-1 0,8-17,7-10,-11 23,0 0,-2-1,0 0,-1 0,-1-1,-1 0,8-39,-12 41,8-46,3-111,-15-240,2 399,0 0,1 0,1 0,1 0,0 0,1 1,9-20,3 0,40-62,-44 79,1 0,1 1,0 1,2 0,-1 1,25-16,3 2,71-36,-79 46,127-69,-72 36,-45 27,66-46,-81 49,0 1,2 2,40-18,-31 15,-2-2,59-44,1-2,-84 60,155-90,-85 49,-58 33,39-19,141-65,-70 32,-64 32,-20 8,-29 16,0 1,1 1,29-9,50-9,81-26,-174 50,1 2,0 0,1 1,-1 0,1 1,-1 0,1 1,0 0,-1 2,1-1,0 2,25 5,32 15,-1 4,0 2,65 39,-132-66,-1 0,0 0,0 1,0-1,-1 1,1-1,0 1,0 0,-1-1,3 4,-6 4,-13-4,-28-1,1-2,-55-5,14 0,-435 3,496 1,1 2,0 0,0 1,0 1,0 1,-32 14,-47 14,66-24,0 2,1 1,-60 33,-86 68,142-89,-41 37,66-52,1 1,1 1,-1 0,2 0,0 1,0 0,-6 15,-15 36,7-11,-3-1,-1 0,-3-3,-41 52,-106 100,129-154,-1-2,-56 39,101-81,-129 98,112-83,2 1,0 0,1 1,-18 28,-160 288,174-294,14-28,2 0,-1 0,2 1,0 0,1 0,0 0,1 0,-1 32,1-17,-2 0,0 0,-19 54,-1 5,17-46,3 0,1 0,2 0,2 0,2 0,1 1,12 48,0 63,-2-14,-9-111,-2-14,0-1,1 1,1-1,1 0,0 0,8 16,-8-19,0-1,-1 1,0 0,-1 0,-1 0,3 20,-2 78,-4-75,7 56,36 138,-37-209,0 0,2 0,15 34,-13-35,-1 1,-1-1,9 40,-14-45,0-1,1 0,0 0,1 0,1 0,0-1,1 0,0 0,12 17,127 166,-117-162,1-2,2-1,57 44,83 64,-81-62,-48-38,38 43,9 10,-77-80,14 14,0-1,2-1,1-2,0 0,37 18,103 28,-145-54,-1 0,23 19,19 10,269 163,-294-185,1-2,0-2,2-2,51 10,-45-11,17 0,-47-11,0 2,25 7,-38-9,0 1,-1-1,1 1,0 0,-1 1,1-1,-1 1,0 0,0 1,8 8,-6-4,31 38,61 58,-93-99,0 0,-1 0,0 0,1 1,-2-1,5 10,-8-15,0 0,0 0,-1 1,1-1,-1 0,1 1,-1-1,1 1,-1-1,0 1,0-1,0 1,0-1,0 1,0-1,0 1,0-1,0 0,-1 1,1-1,-1 1,1-1,-1 0,0 1,1-1,-1 0,0 0,0 1,0-1,0 0,0 0,0 0,0 0,0 0,0 0,-1 0,1-1,0 1,0 0,-1-1,1 1,-2 0,-12 3,0-1,-1-1,1 0,-1-1,1 0,-1-1,-26-4,-4 1,-49 2,40 1,0-2,0-2,-64-13,61 5,-1 2,0 3,-80 1,111 4,0-1,0-1,-51-15,-26-5,84 21,-142-27,143 24,1 0,0 0,0-2,0-1,1 0,-18-13,23 11,0-1,0 0,1-1,1 0,0-1,1-1,0 1,1-2,-11-24,-1-12,8 17,-26-48,16 42,12 20,0 0,-2 1,-1 0,0 1,-29-30,-2 3,-67-88,69 79,-60-60,-85-95,129 139,-122-115,62 101,27 22,69 45,0-1,0-1,2-1,1-1,0 0,-27-44,-76-107,85 123,1-1,3-2,-31-63,47 76,1 0,1-1,3-1,2-1,-11-69,22 111,-1-8,0 0,1-1,0 1,1-1,2-15,-2 23,0-1,-1 1,1-1,1 1,-1 0,0 0,0 0,1 0,-1 0,1 0,0 0,-1 0,1 1,0-1,0 0,0 1,0 0,1-1,-1 1,0 0,1 0,-1 0,0 1,1-1,-1 1,4-1,28-3,0 2,0 1,48 6,7-1,-57-3,-16-1,-35 0,-6-2,0-1,0-1,-47-14,47 11,-2 1,1 1,-32-3,54 8,1 0,0 0,-1 1,1-1,0 0,0 1,-1 0,1 0,0 0,0 0,0 1,0-1,0 1,0 0,1 0,-1 0,0 0,1 0,-1 0,1 1,0-1,0 1,0-1,0 1,1 0,-1 0,-2 6,-1 6,1 0,0 0,1 1,-3 27,2-7,-10 79,6 0,7 125,2-115,0-114,1 0,0 0,0 1,1-2,1 1,0 0,0-1,11 18,-8-13,0 0,0 0,5 21,0 6,2-1,21 42,4 11,28 69,-59-144,1 0,0-1,1 0,1 0,0-1,2 0,0-1,1 0,0-2,1 1,21 14,71 52,67 55,-85-69,-62-48,0 0,25 26,-8-1,208 220,-224-231,1 0,2-2,1-2,2 0,0-3,2-1,55 29,77 48,-128-76,2 1,-11-6,1-1,62 28,114 43,-110-41,-46-21,132 79,-182-106,5 2,12 9,1-2,-1 0,37 13,103 22,-47-15,-86-25,0 0,1-3,33 2,-25-3,38 8,0 0,-58-9,1 1,0 0,-1 1,1 1,-1 0,0 1,14 7,-24-9,-1-1,0 1,0-1,0 1,0 0,0 1,-1-1,1 1,-1-1,0 1,0 0,-1 0,4 7,-3-3,0 0,-1 0,0 0,0 1,-1-1,0 1,0 8,0 45,-6 67,5-126,-1 0,1 0,-1-1,1 1,-1 0,0 0,0-1,0 1,0-1,-1 1,1-1,-1 1,1-1,-1 0,0 0,0 0,0 0,0 0,0 0,-1 0,1-1,0 1,-1-1,1 0,-1 0,0 0,1 0,-5 1,-5 0,-1 0,0-1,1 0,-1-1,-14-2,5 1,-718-4,530 5,183-1,1-1,0-2,0 0,1-2,-27-9,10 0,1-2,-46-25,34 10,33 18,-44-20,43 24,0-2,1 0,-31-25,-6-4,-66-35,56 37,-101-78,131 89,24 19,1 0,0-1,1-1,-11-12,-254-296,175 173,92 134,-57-84,30 48,-28-55,50 78,-1 0,-1 0,-1 2,-1 0,-33-33,-17-10,10 9,-65-50,73 69,-19-16,-130-77,183 121,0-1,0 0,1-2,1 0,0 0,0-1,2-1,-21-30,6 2,2-1,-22-55,42 85,0-1,1 0,1 0,0 0,0-16,2 18,-1-1,0 1,-1 0,0 0,-1 0,-11-25,2 9,2 0,0-1,2 0,2-1,-7-55,5 36,-2-5,5 34,2-1,-3-41,6-463,3 243,-1 259,2 1,6-31,2-21,-4 8,3 1,3 0,36-108,11-2,-49 145,0 0,-3 0,0 0,-2-1,-1 0,-2-1,0-52,-4 68,1-1,0 1,2 0,0-1,1 1,1 0,0 0,7-16,5-5,-2 0,-1 0,-2-1,-2-1,-1 0,-3 0,2-56,-8 76,0-3,7 39,-6-15,54 243,-45-183,-1 0,-2 70,-8-23,0 14,14 125,7 427,-21-455,3-76,-3 146,2-285,-5 30,5-34,0 1,0 0,0-1,-1 1,1 0,0-1,0 1,0-1,-1 1,1-1,0 1,-1 0,1-1,0 1,-1-1,1 0,0 1,-1-1,1 1,-1-1,1 1,-1-1,1 0,-1 0,0 1,1-1,-1 0,1 0,-1 1,0-1,1 0,-1 0,1 0,-1 0,0 0,1 0,-1 0,0 0,1 0,-1 0,1-1,-1 1,0 0,1 0,-1 0,0-1,-10-7,1-1,0-1,0 0,1 0,0-1,1 0,-13-22,7 12,-14-20,-2-2,-27-50,47 68,1 0,0-1,2 0,1 0,1-1,-2-46,7 66,-1-1,1 1,1 0,-1-1,1 1,1 0,3-12,-4 16,0 0,0 0,1 1,-1-1,1 0,0 1,0 0,0-1,0 1,0 0,1 0,-1 0,1 0,-1 0,1 1,0-1,-1 1,1 0,0 0,6-2,19-2,0 2,1 0,-1 2,1 1,31 5,6-2,-59-2,0-1,0 1,0 1,0-1,0 1,0 0,0 1,-1 0,1 0,-1 0,0 1,0 0,9 7,2 4,-2 1,0 0,13 21,-10-14,90 119,49 60,-143-186,0-1,31 27,-39-37,1-1,0 1,0-1,0-1,0 1,1-1,0 0,-1-1,1 0,0 0,9 0,33 1,1-2,0-2,0-3,-1-1,87-22,-128 25,0-1,0 0,0 0,0-1,-1 0,1 0,-1-1,0 0,0-1,-1 1,0-1,0-1,0 0,-1 0,1 0,-2 0,1-1,-1 0,-1 0,1-1,-1 1,-1-1,1 0,-2 0,1 0,2-19,-3 7,0-1,-1 0,-1 1,-1-1,0 0,-2 1,-1-1,-1 1,0 0,-2 0,0 1,-17-33,-98-158,1 5,112 184,0 0,-5-24,8 23,-2 1,-12-27,15 37,0 0,1-1,0 1,1-1,0 0,1 0,0-15,3-99,1 61,0 42,1 1,1-1,1 1,8-24,-4 17,8-54,-11-16,-7-120,-1 76,3 81,-3-72,2 132,-1 0,1 1,-1-1,0 0,0 1,0-1,0 1,0-1,0 1,-1 0,1-1,-1 1,0 0,0 0,1 0,-1 0,-1 0,1 1,0-1,0 1,-1-1,1 1,0 0,-1 0,0 0,1 0,-1 0,1 0,-1 1,-4-1,-9-1,-1 1,0 1,1 0,-18 3,5-1,-322 1,216-4,105 0,0-3,0 0,-48-14,47 10,0 1,0 1,-37-1,-113-12,179 19,-1 0,1 0,0 0,-1 0,1 1,-1-1,1 1,-1-1,1 1,0 0,0 0,-1 0,1 0,0 0,0 1,0-1,0 1,0-1,0 1,1 0,-1-1,0 1,1 0,-1 0,1 0,0 1,0-1,0 0,0 0,-1 3,-1 7,0 1,0-1,2 1,-1 22,0-4,-3 11,-2 1,-1-1,-24 71,43-177,10 13,2 1,2 1,2 1,41-54,-18 26,-1 7,3 1,3 3,78-71,-100 102,2 3,0 0,63-39,-47 34,-2-1,61-61,18-14,-72 65,99-107,-122 114,-20 23,1 1,20-20,-9 14,1 1,1 0,0 2,36-18,-29 20,-19 8,0 1,0 1,1 0,0 1,1 1,-1 1,1 0,25-2,-3 4,1 2,41 5,-60-2,-1 1,0 1,0 0,0 1,32 16,-25-10,0-1,1-2,1-1,-1-1,1-1,45 3,180-6,-172-4,18 2,85-4,-183 3,-1 0,1-1,0 1,-1 0,1 0,-1-1,1 1,-1-1,1 1,-1-1,1 0,-1 0,0 1,2-3,-3 3,1 0,-1-1,0 1,0 0,0-1,1 1,-1-1,0 1,0-1,0 1,0 0,0-1,0 1,0-1,0 1,0-1,0 1,0-1,0 1,0 0,0-1,-1 1,1-1,0 1,0 0,0-1,-1 1,1-1,0 1,-1-1,-1-1,-1-1,1 1,-1 0,1 0,-1 0,0 0,0 1,0-1,0 1,0 0,-4-2,-29-3,0 2,0 0,0 3,-59 5,8-2,-18-1,0 5,0 4,-184 42,248-40,29-7,0-1,0-1,-1 0,1 0,-1-1,0-1,0 0,-14-2,25 1,0-1,0 0,0 0,0 0,0 0,1 0,-1-1,0 1,1-1,-1 1,1-1,-1 1,1-1,0 0,-1 0,1 1,0-1,0 0,1 0,-1 0,0 0,1 0,-1-1,1 1,-1 0,1 0,0 0,0 0,1-5,-2-1,2-1,-1 1,2-1,-1 1,1-1,4-11,0 7,1 1,1-1,0 2,0-1,1 1,1 1,0-1,0 2,15-11,-11 8,0-1,-1 0,0 0,-1-1,11-17,-10 5,0 0,-2 0,-1-1,-1 0,-1-1,-2 0,-1 0,-1-1,1-39,-5 60,1-15,1-1,2 1,8-36,-10 53,-1 1,1 0,0 0,1 0,-1 1,1-1,0 0,0 1,0 0,0-1,1 1,0 1,0-1,0 1,0-1,0 1,1 0,0 0,-1 1,1 0,7-3,2 1,1-1,-1 0,-1-1,1-1,-1 0,13-10,-6 3,102-66,-107 72,0 1,1 0,0 1,0 1,0 0,28-4,306-15,-326 23,-2 0,30-1,85-14,-77 8,1 2,-1 4,71 5,-18-1,-93-2,0 0,-1-2,1 0,0-1,-1-1,34-12,-45 13,0 0,0 0,0-1,0-1,-1 1,0-1,0 0,9-9,-13 10,1 0,-1 0,0-1,0 1,-1-1,1 0,-1 0,0 0,-1 0,1 0,-1 0,0 0,0-1,0-9,-1 5,0 1,-1-1,0 1,-1-1,0 1,-1 0,0 0,0 0,0 0,-2 1,-8-16,9 18,0 1,0-1,0 1,-1 0,0 0,0 0,0 1,-1-1,1 1,-1 1,0-1,0 1,0 0,-1 0,1 1,-14-3,-20 1,-1 2,-79 6,19 0,-1071-4,1126 2,-1 3,1 1,-70 20,75-15,1 2,0 2,2 2,-1 1,2 2,-49 35,30-13,3 3,1 1,-51 61,60-60,2 1,2 3,-62 105,24 9,68-149,1 0,0 1,1 0,1 1,1-1,0 1,-2 21,7-38,-1 0,1-1,0 1,0-1,0 1,-1 0,1-1,0 1,0 0,0-1,0 1,0 0,0-1,1 1,-1-1,0 1,0 0,0-1,1 1,-1 0,0-1,1 1,-1-1,0 1,1-1,-1 1,0-1,1 1,-1-1,1 0,-1 1,1-1,0 1,-1-1,1 0,-1 0,1 1,-1-1,1 0,0 0,-1 0,1 1,0-1,-1 0,1 0,0 0,-1 0,1 0,-1-1,1 1,0 0,-1 0,1 0,0 0,-1-1,1 1,-1 0,1-1,0 1,8-5,0 0,-1 0,11-9,-3 2,86-56,162-139,-255 200,0 0,-1-1,0 0,0 0,-1-1,0 0,0 0,10-20,-17 28,1 1,-1-1,0 0,1 0,-1 0,0 1,0-1,1 0,-1 0,0 0,0 0,0 0,0 0,0 0,0 1,0-1,-1 0,1 0,0 0,0 0,-1 0,1 1,-1-3,0 3,0 0,1-1,-1 1,0 0,0-1,0 1,1 0,-1 0,0 0,0 0,0 0,0 0,1 0,-1 0,0 0,0 0,0 0,1 1,-3 0,-3 1,-1 1,1 0,0 0,-10 7,-3 5,1 2,0 0,2 1,-16 21,-32 34,33-42,1 2,-48 67,17-6,-4-2,-115 124,110-140,-36 36,90-99,0 0,-1 0,0-2,-1 0,-28 13,7-5,1 1,1 2,1 2,-53 45,75-55,0 1,1 0,1 1,1 0,-16 30,-18 25,12-27,2 2,-36 72,30-49,-3-2,-55 71,-1 1,29-43,43-65,2 1,1 1,1 0,-28 69,38-64,8-28,0 0,-1 0,0-1,-6 13,2-7,1-1,0 1,1 0,1 1,1-1,0 1,-1 22,5 117,1-72,0-41,10 54,-5-54,0 53,-5-75,1 0,0-1,1 1,11 28,3 19,-8-23,-2-10,-1 1,-2-1,1 39,8 73,0 4,-13-131,2 0,0 0,1 0,11 32,-8-28,-1 0,6 40,-8 229,-7-149,3 937,1-1062,0 0,1 0,1 0,0 0,1-1,1 0,1 0,1 0,0 0,13 21,-6-16,1-2,1 1,0-2,2 0,0-1,36 27,41 31,43 31,-90-77,-37-23,0-1,0 2,0-1,-1 2,0-1,12 14,55 89,-9-10,-32-57,1 0,85 74,-80-77,-34-33,0 0,0 0,0-1,1 0,0 0,17 9,16 7,-1 1,46 37,52 31,-121-81,-1 0,25 23,-28-22,1 0,0-1,28 16,106 52,-126-64,0 1,-2 1,0 1,22 25,29 30,-39-41,-1 2,33 45,-45-51,-10-14,0-1,-1 1,0 1,-1-1,-1 1,8 24,-12-28,1 7,2-1,0 0,12 26,-16-39,0 0,1 0,-1 0,1-1,0 1,0-1,0 0,1 1,-1-1,1-1,0 1,0 0,0-1,0 0,0 0,0 0,0 0,1-1,5 1,19 4,1 1,-2 1,1 1,-1 2,-1 0,45 27,-30-12,118 67,-87-53,59 28,-74-41,-18-8,68 22,-14-20,-60-15,48 16,-54-14,0 0,1-2,0-1,43 2,119-8,-75-2,258 3,-490-1,-146 3,251 0,0 0,0 1,0 0,0 1,0 0,1 1,0 0,0 1,-13 9,-41 20,37-25,0 0,-1-2,0-1,0-1,-58 5,45-10,0-2,0-2,-66-12,18 0,1 4,-144-1,176 14,19-1,-1 0,1-3,-64-10,53 2,21 5,1-1,-50-19,44 12,-5-2,0-2,1-1,-62-43,62 32,2-2,0-2,3-1,1-1,-32-49,31 40,-2 2,-1 1,-61-55,-24 5,65 51,-167-132,86 63,109 88,-46-45,49 43,0 1,-32-22,25 21,0-2,2 0,1-2,1-1,1-1,-28-44,29 43,0 1,-2 1,-2 1,-41-31,57 49,-1 1,0 1,-1 0,-14-5,11 5,0-1,-19-12,-12-15,1-2,2-2,2-2,-43-53,-60-94,117 151,1-1,2-1,2-2,2 0,-20-49,29 60,-2 1,-34-53,37 64,8 11,-20-29,2-1,1 0,2-2,-16-46,-47-145,35 103,33 94,1-1,1-1,2 0,1 0,-4-44,10 55,-2 0,0 0,-1 0,-16-36,13 37,1 0,1 0,0 0,-4-47,10-13,-2-26,1 96,0 0,-1 1,0 0,0-1,-2 1,-8-18,-83-170,94 196,-2-1,1-1,0 0,1 0,-1 0,-1-10,3 14,1 1,0 0,0-1,0 1,0 0,0-1,0 1,0 0,1-1,-1 1,0 0,1-1,-1 1,1 0,-1 0,1-1,0 1,-1 0,1 0,0 0,0 0,0 0,0 0,0 0,0 0,0 1,0-1,0 0,1 0,-1 1,0-1,0 1,2-1,12-3,0 0,1 2,-1 0,0 0,30 2,30-3,34-15,-60 9,0 1,60 0,-59 8,-46 1,-6-1,-28 0,-15 0,27-2,0 2,0 0,0 1,0 1,0 0,0 2,0 0,-19 7,-9 8,35-16,-1 1,1 1,0 0,1 0,-1 1,1 0,0 1,1 0,0 1,-11 10,4 3,1 1,1 0,1 1,1 1,1 0,1 0,-12 50,12-47,-1 0,-26 46,-6 16,20-35,3 1,-18 82,32-101,1 40,-5 31,3-64,2 1,2-1,4 68,2-81,0-1,3 0,0 0,2-1,1 1,14 30,4 19,-2-4,-10-32,-2 0,-1 0,10 84,6 21,-16-88,-9-40,0-1,2 0,0 0,1 0,9 18,-1-11,2-2,0 0,1 0,1-2,1 0,1-1,33 25,-13-16,0-2,1-1,68 29,-61-29,82 55,-19-9,-56-37,92 75,-112-84,46 26,34 25,150 111,-127-93,-54-26,-64-49,2-2,0-1,28 17,-9-7,-2 0,-1 3,55 55,30 24,23 1,-99-69,-2 3,69 87,-96-113,0 0,2 0,0-2,33 21,-27-19,0 1,31 29,-12-1,71 95,-89-107,2-2,1 0,2-3,1 0,61 41,-52-38,-35-27,0 1,0-1,1-1,0 0,0 0,0 0,1-1,-1 0,1-1,0 0,16 3,29 1,-34-5,0 0,0 2,0 0,37 14,0 3,98 24,23 7,-139-38,1-1,1-2,0-2,0-2,1-1,76 0,623-9,-735 3,0 0,0 0,0 1,0 0,0 0,0 0,0 1,0 0,-1 0,1 0,-1 1,1 0,-1 0,8 6,-9-5,0 0,-1 0,1 1,-1-1,0 1,0 0,-1 0,1 0,-1 0,0 0,-1 0,1 1,-1-1,0 1,0-1,-1 6,1 0,0-1,-1 0,0 0,-1 0,0 0,-5 19,5-26,0 1,-1 0,1-1,-1 0,0 1,0-1,0 0,-1 0,1 0,-1 0,0 0,1-1,-1 1,-1-1,1 0,0 1,0-2,-1 1,1 0,-1-1,-4 2,-36 11,-1-1,0-3,-1-2,-59 4,-318-11,189-3,213 0,0 0,0-1,0-2,-33-10,30 7,0 2,0 1,-26-3,-1 3,0-2,-59-16,106 22,-42-12,-1 2,0 3,-94-6,-1 16,-150-3,277-1,0 0,0-1,1 0,-1-1,1-1,0-1,0 0,0 0,1-1,0-1,0 0,-16-15,-8-10,1-2,-44-56,22 24,33 41,-2 1,0 1,-1 2,-2 0,-58-31,4 12,-92-31,124 48,1-2,1-3,-72-53,87 57,-82-63,-48-32,117 88,35 22,-1 1,1 0,-1 1,-1 1,-28-11,42 18,-7-3,-1 1,0-1,0 2,0-1,-16 1,22 1,0 0,0 1,0 0,0-1,0 1,1 0,-1 1,0-1,1 0,-1 1,1-1,-1 1,1 0,0 0,-1 0,1 0,0 0,1 1,-1-1,0 0,-2 6,-37 55,-2-1,-79 86,-89 89,188-209,-24 37,26-34,-27 30,-30 43,23-28,-9 15,45-61,-1-2,-2 0,-28 29,31-40,-22 31,26-30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5:38.63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1406 223 24575,'0'-2'0,"-1"1"0,1 0 0,-1 0 0,0 0 0,1 0 0,-1 0 0,0 0 0,1 0 0,-1 0 0,0 0 0,0 0 0,0 1 0,0-1 0,0 0 0,0 0 0,0 1 0,-1-1 0,-27-15 0,14 8 0,-8-4 0,-1 0 0,-1 2 0,0 1 0,-39-9 0,17 4 0,-201-67 0,229 75 0,0 1 0,-1 0 0,1 2 0,-1 0 0,-20 0 0,-104 5 0,53 1 0,45-5 0,32 1 0,-1 0 0,0 1 0,0 0 0,1 2 0,-1-1 0,0 2 0,-21 6 0,31-6 0,-1 0 0,1 0 0,0 0 0,0 1 0,1-1 0,-1 1 0,1 1 0,-8 7 0,-30 46 0,18-24 0,-136 203 0,152-221 0,0 1 0,2 0 0,-1 0 0,2 1 0,1 0 0,-4 24 0,2 5 0,1 59 0,7 462 0,-1-552 0,0 0 0,1-1 0,1 1 0,1-1 0,0 0 0,1 0 0,0 0 0,2 0 0,12 22 0,1-5 0,2 0 0,46 54 0,-33-53 0,1 0 0,1-3 0,2-1 0,71 41 0,22 16 0,-107-70 0,-1-1 0,2-2 0,0 0 0,1-1 0,0-2 0,0-1 0,1-1 0,1-1 0,41 4 0,23-4 0,149-6 0,-105-3 0,-108 2 0,0-2 0,-1 0 0,1-2 0,-1-1 0,0-1 0,46-17 0,-37 10 0,-8 2 0,44-22 0,-63 28 0,-1-1 0,1 0 0,-2-1 0,1 0 0,-1-1 0,0 1 0,0-1 0,7-12 0,-3 4 0,-2-2 0,0 1 0,-1-1 0,-1-1 0,0 1 0,-2-1 0,0-1 0,6-35 0,-6 2 0,-2 0 0,-3-61 0,0-16 0,-4-89 0,1 207 0,0 1 0,0-1 0,-1 1 0,-1 0 0,0 0 0,0 0 0,-9-15 0,-50-70 0,13 22 0,29 37 0,-1-2 0,-2 1 0,-31-39 0,5 26 0,32 34 0,-23-28 0,16 14-455,-1 1 0,-60-52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28.08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0 384 24575,'5'-2'0,"0"1"0,-1-1 0,1 0 0,-1 0 0,1 0 0,-1 0 0,7-6 0,-2 3 0,21-13 0,-1-1 0,40-35 0,-55 41 0,-1-1 0,0 1 0,-1-2 0,0 0 0,-2 0 0,13-24 0,-16 27 0,-3 4 0,0 0 0,0 0 0,0 0 0,-1 0 0,0 0 0,1-10 0,-4 16 0,0 0 0,1 0 0,-1 0 0,-1 0 0,1 0 0,0 0 0,0 1 0,-1-1 0,1 0 0,-1 0 0,0 0 0,1 0 0,-1 1 0,0-1 0,0 0 0,0 0 0,0 1 0,0-1 0,-1 1 0,1-1 0,0 1 0,-1 0 0,1 0 0,-1-1 0,1 1 0,-1 0 0,0 0 0,1 0 0,-1 0 0,0 1 0,0-1 0,0 1 0,-2-1 0,-13-4-94,-1 2 0,1 0 1,-1 1-1,0 1 0,-33 1 0,32 1-708,-9-1-6024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31.58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28 0 24575,'-4'0'0,"-2"5"0,0 10 0,1 8 0,2 3 0,1 4 0,1 0 0,5 0 0,2-6-8191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31.9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43.48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12 0 24575,'0'0'0,"-1"0"0,1 0 0,-1 0 0,1 0 0,-1 0 0,1 1 0,0-1 0,-1 0 0,1 0 0,-1 0 0,1 0 0,-1 0 0,1 1 0,0-1 0,-1 0 0,1 0 0,0 1 0,-1-1 0,1 0 0,0 1 0,-1-1 0,1 0 0,0 1 0,-1-1 0,1 0 0,0 1 0,0-1 0,0 1 0,-1-1 0,1 0 0,0 1 0,0-1 0,0 1 0,0-1 0,0 1 0,0-1 0,0 1 0,0-1 0,0 0 0,0 1 0,0-1 0,0 1 0,0-1 0,0 1 0,0-1 0,1 1 0,-1-1 0,0 1 0,10 21 0,11 9 0,42 46 0,-32-41 0,-29-34 0,-1 0 0,1 0 0,0 0 0,0-1 0,0 1 0,0 0 0,1-1 0,-1 0 0,0 1 0,0-1 0,1 0 0,-1 0 0,1 0 0,-1-1 0,1 1 0,-1-1 0,1 1 0,4-1 0,-5 0 0,-1 0 0,1-1 0,0 1 0,-1 0 0,1-1 0,-1 1 0,1-1 0,-1 0 0,0 1 0,1-1 0,-1 0 0,0 0 0,1 0 0,-1 0 0,0 0 0,0 0 0,0-1 0,0 1 0,0 0 0,0 0 0,0-1 0,0 1 0,0-1 0,-1 1 0,1 0 0,-1-1 0,1 0 0,-1 1 0,1-1 0,-1 1 0,0-4 0,0-3-5,0-1 0,0 0 0,-1 1 0,0-1 0,-1 1 0,0-1 0,-5-13 0,-1-6-1320,2 3-5501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45.57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48.13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49.22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11 0 24575,'-4'5'0,"-2"1"-8191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17.20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15 547 24575,'0'-5'0,"0"-6"0,0-5 0,0-10 0,4-10 0,2-7 0,0-1 0,-1 2 0,-2-1 0,-1 2 0,-1 4 0,0 3 0,-6 3 0,-1 3 0,-5-9 0,0-2 0,2 6-8191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19.35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79 0 24575,'-5'0'0,"-5"0"0,-2 9 0,-3 8 0,-4 5 0,1-1-8191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21.46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24575,'4'0'0,"7"0"0,6 0 0,4 0 0,4 5 0,-3 5 0,-5 2-8191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57.3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133 13 24575,'-7'0'0,"0"0"0,0 1 0,1 1 0,-1-1 0,0 1 0,1 0 0,-1 0 0,1 1 0,0 0 0,0 0 0,0 0 0,0 1 0,-6 5 0,9-7 0,0 1 0,0 0 0,0-1 0,0 1 0,1 0 0,0 0 0,-1 1 0,1-1 0,0 0 0,0 1 0,1-1 0,-1 1 0,1 0 0,0-1 0,0 1 0,0 0 0,0 0 0,1 0 0,-1 0 0,1-1 0,0 1 0,0 0 0,1 0 0,0 6 0,0-8 0,0 0 0,0 1 0,0-1 0,1 0 0,-1 0 0,1 0 0,-1 0 0,1 0 0,0 0 0,0 0 0,0 0 0,0-1 0,0 1 0,0-1 0,0 1 0,0-1 0,1 0 0,-1 0 0,0 0 0,1 0 0,-1 0 0,1-1 0,-1 1 0,1-1 0,-1 0 0,4 1 0,11 0 0,-1 0 0,33-3 0,-32 1 0,1 1 0,-8 1 0,0-1 0,0-1 0,0 0 0,18-4 0,-27 5 0,0 0 0,0-1 0,0 1 0,0 0 0,1-1 0,-1 1 0,0-1 0,0 0 0,0 1 0,0-1 0,0 0 0,0 0 0,0 0 0,-1 0 0,1 0 0,0 1 0,0-1 0,-1-1 0,1 1 0,-1 0 0,1 0 0,-1 0 0,1 0 0,-1 0 0,1 0 0,-1-1 0,0 1 0,0 0 0,0 0 0,0-1 0,0 1 0,0 0 0,0 0 0,0 0 0,0-1 0,0 1 0,-1 0 0,1 0 0,0 0 0,-1-1 0,1 1 0,-1 0 0,0 0 0,1 0 0,-2-1 0,-5-8 0,0 2 0,-1-1 0,0 1 0,0 0 0,0 1 0,-1 0 0,0 0 0,-20-10 0,7 3 0,-7-3-1365,3 2-5461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6:58.97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0 0 24575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7:03.64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0 130 24575,'5'-4'0,"6"-3"0,1-3 0,3-1 0,4-3 0,-2-4 0,-3-3 0,-4-2 0,0 7 0,-1 10 0,7 12 0,6 8 0,-2 3-8191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0:27:06.15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28 0 24575,'-4'5'0,"-7"1"0,-1 0-8191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07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24575,'2'6'0,"-1"0"0,1 0 0,0 0 0,0 0 0,0 0 0,1-1 0,0 1 0,0-1 0,1 0 0,-1 0 0,7 7 0,58 64 0,-56-64 0,28 29 0,-21-23 0,0 1 0,-2 1 0,24 34 0,32 47 0,5 10 0,-41-54 0,81 97 0,-62-81 0,35 38 0,-6-2 0,-58-71 0,35 37 0,-57-70-170,1 0-1,-1 0 0,2 0 1,-1-1-1,0 0 0,1 0 1,12 5-1,-3-3-6655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10.4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1213 0 24575,'0'2'0,"-1"0"0,1 0 0,-1 0 0,0-1 0,1 1 0,-1 0 0,0-1 0,0 1 0,-1-1 0,1 1 0,0-1 0,0 1 0,-1-1 0,1 0 0,-1 1 0,1-1 0,-3 1 0,-28 18 0,-211 90 0,181-84 0,1 3 0,-106 69 0,64-23 0,-45 31 0,85-62 0,-90 79 0,125-100 0,5-5-455,-1-1 0,-37 19 0,38-23-6371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25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24575,'2'18'0,"1"0"0,1 0 0,1-1 0,0 1 0,1-1 0,1-1 0,17 31 0,-16-30 0,9 13 0,1-2 0,1 0 0,2-1 0,42 44 0,-20-24 0,0-3 0,91 72 0,-14-15 0,5 11 0,-114-102 0,1-1 0,0 0 0,1-1 0,0 0 0,22 9 0,34 21 0,14 15-1365,-65-39-5461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27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741 0 24575,'0'7'0,"0"-1"0,-1 1 0,0-1 0,-1 0 0,1 1 0,-1-1 0,0 0 0,-1 0 0,-3 6 0,-34 49 0,27-42 0,-197 276 0,109-167 0,31-44 0,-58 95 0,82-114 0,34-46 0,0 0 0,0 0 0,2 1 0,0 1 0,2-1 0,-11 38 0,10-13 55,-6 20-1475,7-47-5406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30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825 0 24575,'2'3'0,"0"0"0,0-1 0,-1 1 0,1 0 0,-1 0 0,1 0 0,-1 1 0,0-1 0,0 0 0,-1 0 0,1 0 0,-1 1 0,1-1 0,-1 0 0,0 1 0,0-1 0,0 0 0,-2 6 0,0 6 0,-1-1 0,-9 24 0,0-7 0,-2-1 0,-35 55 0,32-57 0,1 0 0,1 2 0,-12 31 0,-1 14 0,-63 117 0,53-119 0,-3-2 0,-74 98 0,37-60 0,-17 20 0,84-116 0,-2 0 0,1 0 0,-2-1 0,0-1 0,0 0 0,-28 15 0,-7 2-1365,31-14-5461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3T13:04:42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24575,'39'-1'0,"-16"0"0,48 4 0,-63-2 0,-1 1 0,0-1 0,0 1 0,-1 0 0,1 1 0,0 0 0,-1 0 0,1 0 0,-1 1 0,11 8 0,71 54 0,-51-40 0,35 33 0,-44-35 0,0-1 0,2-1 0,37 20 0,-39-24 0,32 28 0,22 15 0,-5-9 0,-47-30 0,0-2 0,38 19 0,-5-5 0,-36-19 0,46 20 0,-16-10-1365,-33-11-5461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74E43-F477-4269-9CBA-550940F5CD45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796AB-302F-4673-B59F-85CBF5869A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876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1536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D338B7-CFDC-4648-9F96-13ED50846DD4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2766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1536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D338B7-CFDC-4648-9F96-13ED50846DD4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611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15363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D338B7-CFDC-4648-9F96-13ED50846DD4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9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5D7B8-777F-FD40-CB80-0067BC9AA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3D6B64C-B655-F6D7-139C-3DB1CEDC4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0C7FC8-CB64-F702-F18B-96EFDEC5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23BC22-8C5C-B627-1D32-8EEB90755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06EF1D-C26A-5C06-B8BC-0F2B8741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27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3FB74-1CE2-2D8B-17F5-72AAD952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4588AD-0E60-6521-47EB-3AC66F512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4EC3331-7B97-FA14-39F3-95C2519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2D5BB6-58FE-AE1A-B30F-D5AE42D8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199262-C856-F818-BE99-97A30880C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584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8171C2-BACF-083B-D785-5AE5E783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5125AF-CE7A-0B1A-D3A8-64ABD075B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08A77F-4BDF-F116-485A-121AE53C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F74BA7-88B7-D4A8-F8D2-A2A14E8B2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F62A2-438E-B359-4DDF-B1CE37BA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507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EC231-E143-71B5-C51F-D204B4EFE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54E6B5-3458-12B7-8CCA-729AEBA8D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936E85B-3E5F-C4B1-4DBB-ADF2728A9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E9158A-DBB9-7DCD-8BD6-AE8F3B622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8B3488D-0E4E-CAC2-5A6D-DD387DF3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D0580EE-0E9F-4046-B0A0-7292EA7D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455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BA8363-6025-D55D-002A-D96368648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764ED5-E12D-8569-1710-E7151BE48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17DAA3-1354-81E8-FE97-3B2FBF43F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35C6A71-3E01-9477-4BE7-3F718B334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6FD390-3BB2-4FE5-19F7-2A272B37B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226C4A9-1B92-E687-2E54-640038E77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34F5C57-9B69-C4B2-533F-53AAD38D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A7A7523-968B-F1B5-C92F-6D094265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96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396FCD-4EDB-659F-C881-C721BB0D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947AEC2-4124-DC8A-414D-2AE36E3F4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CC560D-20F0-EE86-C48A-FCA08FE8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70656C-F8EB-E7F5-A39C-5AFEA123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49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B3D3176-4A52-75D2-C12F-D9B3D5B71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8F682D1-A130-70AD-3D45-E0773BFA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BEB4AAD-02C1-1363-5EA8-92383C32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315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B41CE-6F4B-6A09-2C8F-36F3EF01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918BD1-6A3F-1716-D1D3-BB3D53359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D190410-AE0A-C691-78D8-6B172239A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0DF2BDB-33AE-A704-3977-E706EC3F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BC24578-801D-05E6-8D85-97FBE6E6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FB6E00-9CD7-1A09-DDE0-D188352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515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43E77-E0C9-8606-49BE-79B7BFC22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601FC77-3B69-4A31-8661-40B19C407B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2BCB67-6827-D104-4E68-2C6314EA4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3BA607-19FD-C503-8A8D-6FF65DC5F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77DA4CE-04BA-0487-18DE-CE8A0DFBF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B42B137-5BE7-BC75-5FB3-B3C1C141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93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1799C-44ED-DC28-371F-783265F7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E897EA3-BB88-6780-7FA3-88C7F2235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432667-A2F8-3FF6-94F6-3D7B0296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CE8090-F47B-D4E2-9812-9FE0D960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5EA7AF-FB22-AD25-907C-16E3A7995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447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1308C41-0BD7-F038-A35B-D7DA2DEE0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3049518-7677-A380-061A-16A76B318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0D7094-7976-0CC4-8768-F418BFAB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40FBCC-54FE-3717-7C9B-36DEFCFC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90B96E-60DE-B937-C0ED-763171EA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8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2FC8FE0-FC83-F46E-02E9-0E9669B8E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3037C9-72AD-CB1C-F617-0BA2680E7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896ACB-27BF-6026-8D91-74D3403A0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26047-FEE9-441B-85AF-DB3EA73254CD}" type="datetimeFigureOut">
              <a:rPr lang="nl-NL" smtClean="0"/>
              <a:t>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613639-0507-F43E-6575-08B1C7AB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AC4CEBA-5D23-4CBA-F9C6-DF9F9D552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910B3-A5C4-45AF-8EA2-4D7B6221B1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31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customXml" Target="../ink/ink7.xml"/><Relationship Id="rId26" Type="http://schemas.openxmlformats.org/officeDocument/2006/relationships/customXml" Target="../ink/ink12.xml"/><Relationship Id="rId39" Type="http://schemas.openxmlformats.org/officeDocument/2006/relationships/customXml" Target="../ink/ink19.xml"/><Relationship Id="rId21" Type="http://schemas.openxmlformats.org/officeDocument/2006/relationships/image" Target="../media/image11.png"/><Relationship Id="rId34" Type="http://schemas.openxmlformats.org/officeDocument/2006/relationships/image" Target="../media/image17.png"/><Relationship Id="rId42" Type="http://schemas.openxmlformats.org/officeDocument/2006/relationships/image" Target="../media/image20.png"/><Relationship Id="rId47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6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24" Type="http://schemas.openxmlformats.org/officeDocument/2006/relationships/customXml" Target="../ink/ink11.xml"/><Relationship Id="rId32" Type="http://schemas.openxmlformats.org/officeDocument/2006/relationships/image" Target="../media/image16.png"/><Relationship Id="rId37" Type="http://schemas.openxmlformats.org/officeDocument/2006/relationships/customXml" Target="../ink/ink18.xml"/><Relationship Id="rId40" Type="http://schemas.openxmlformats.org/officeDocument/2006/relationships/image" Target="../media/image19.png"/><Relationship Id="rId45" Type="http://schemas.openxmlformats.org/officeDocument/2006/relationships/customXml" Target="../ink/ink22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2.png"/><Relationship Id="rId28" Type="http://schemas.openxmlformats.org/officeDocument/2006/relationships/customXml" Target="../ink/ink13.xml"/><Relationship Id="rId36" Type="http://schemas.openxmlformats.org/officeDocument/2006/relationships/image" Target="../media/image6.png"/><Relationship Id="rId19" Type="http://schemas.openxmlformats.org/officeDocument/2006/relationships/customXml" Target="../ink/ink8.xml"/><Relationship Id="rId31" Type="http://schemas.openxmlformats.org/officeDocument/2006/relationships/customXml" Target="../ink/ink15.xml"/><Relationship Id="rId44" Type="http://schemas.openxmlformats.org/officeDocument/2006/relationships/image" Target="../media/image21.png"/><Relationship Id="rId4" Type="http://schemas.openxmlformats.org/officeDocument/2006/relationships/customXml" Target="../ink/ink1.xml"/><Relationship Id="rId14" Type="http://schemas.openxmlformats.org/officeDocument/2006/relationships/customXml" Target="../ink/ink5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Relationship Id="rId30" Type="http://schemas.openxmlformats.org/officeDocument/2006/relationships/customXml" Target="../ink/ink14.xml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customXml" Target="../ink/ink3.xml"/><Relationship Id="rId3" Type="http://schemas.openxmlformats.org/officeDocument/2006/relationships/image" Target="../media/image1.gif"/><Relationship Id="rId12" Type="http://schemas.openxmlformats.org/officeDocument/2006/relationships/customXml" Target="../ink/ink4.xml"/><Relationship Id="rId17" Type="http://schemas.openxmlformats.org/officeDocument/2006/relationships/image" Target="../media/image10.png"/><Relationship Id="rId25" Type="http://schemas.openxmlformats.org/officeDocument/2006/relationships/image" Target="../media/image13.png"/><Relationship Id="rId33" Type="http://schemas.openxmlformats.org/officeDocument/2006/relationships/customXml" Target="../ink/ink16.xml"/><Relationship Id="rId38" Type="http://schemas.openxmlformats.org/officeDocument/2006/relationships/image" Target="../media/image18.png"/><Relationship Id="rId46" Type="http://schemas.openxmlformats.org/officeDocument/2006/relationships/image" Target="../media/image22.png"/><Relationship Id="rId20" Type="http://schemas.openxmlformats.org/officeDocument/2006/relationships/customXml" Target="../ink/ink9.xml"/><Relationship Id="rId41" Type="http://schemas.openxmlformats.org/officeDocument/2006/relationships/customXml" Target="../ink/ink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49336" y="1783877"/>
            <a:ext cx="3021275" cy="3290245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Via welke </a:t>
            </a: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ingang </a:t>
            </a: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kom je </a:t>
            </a: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bij de schat uit?</a:t>
            </a: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endParaRPr lang="nl-NL" sz="48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67992" y="260351"/>
            <a:ext cx="7305965" cy="6337298"/>
          </a:xfrm>
        </p:spPr>
        <p:txBody>
          <a:bodyPr>
            <a:noAutofit/>
          </a:bodyPr>
          <a:lstStyle/>
          <a:p>
            <a:pPr marL="26988">
              <a:lnSpc>
                <a:spcPct val="114000"/>
              </a:lnSpc>
              <a:spcBef>
                <a:spcPts val="0"/>
              </a:spcBef>
            </a:pPr>
            <a:endParaRPr lang="nl-NL" b="1" dirty="0">
              <a:latin typeface="Candara" pitchFamily="34" charset="0"/>
            </a:endParaRPr>
          </a:p>
        </p:txBody>
      </p:sp>
      <p:pic>
        <p:nvPicPr>
          <p:cNvPr id="4" name="Picture 2" descr="De Revisor. Jaargang 18 · dbnl">
            <a:extLst>
              <a:ext uri="{FF2B5EF4-FFF2-40B4-BE49-F238E27FC236}">
                <a16:creationId xmlns:a16="http://schemas.microsoft.com/office/drawing/2014/main" id="{7B2745B4-5BA9-8FBC-734E-704BB4B18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32" y="260351"/>
            <a:ext cx="6313251" cy="616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evenhoek 4">
            <a:extLst>
              <a:ext uri="{FF2B5EF4-FFF2-40B4-BE49-F238E27FC236}">
                <a16:creationId xmlns:a16="http://schemas.microsoft.com/office/drawing/2014/main" id="{75EA25DA-55FA-682C-FDBA-03483C87EE60}"/>
              </a:ext>
            </a:extLst>
          </p:cNvPr>
          <p:cNvSpPr/>
          <p:nvPr/>
        </p:nvSpPr>
        <p:spPr>
          <a:xfrm rot="1115548">
            <a:off x="454398" y="754977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6" name="Zevenhoek 5">
            <a:extLst>
              <a:ext uri="{FF2B5EF4-FFF2-40B4-BE49-F238E27FC236}">
                <a16:creationId xmlns:a16="http://schemas.microsoft.com/office/drawing/2014/main" id="{C0E2CA39-DA3B-D8DB-8074-E412F8A75047}"/>
              </a:ext>
            </a:extLst>
          </p:cNvPr>
          <p:cNvSpPr/>
          <p:nvPr/>
        </p:nvSpPr>
        <p:spPr>
          <a:xfrm rot="848359">
            <a:off x="585969" y="5041633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8" name="Zevenhoek 7">
            <a:extLst>
              <a:ext uri="{FF2B5EF4-FFF2-40B4-BE49-F238E27FC236}">
                <a16:creationId xmlns:a16="http://schemas.microsoft.com/office/drawing/2014/main" id="{244F909F-96C1-2160-E6CB-4FFE14FE14CC}"/>
              </a:ext>
            </a:extLst>
          </p:cNvPr>
          <p:cNvSpPr/>
          <p:nvPr/>
        </p:nvSpPr>
        <p:spPr>
          <a:xfrm rot="21432942">
            <a:off x="7288041" y="1001411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9" name="Zevenhoek 8">
            <a:extLst>
              <a:ext uri="{FF2B5EF4-FFF2-40B4-BE49-F238E27FC236}">
                <a16:creationId xmlns:a16="http://schemas.microsoft.com/office/drawing/2014/main" id="{CE4970C0-0388-9970-34F9-DFFEA6BF5464}"/>
              </a:ext>
            </a:extLst>
          </p:cNvPr>
          <p:cNvSpPr/>
          <p:nvPr/>
        </p:nvSpPr>
        <p:spPr>
          <a:xfrm rot="20924334">
            <a:off x="7324452" y="5111614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11" name="Picture 2" descr="Springblog klas 5: De schat">
            <a:extLst>
              <a:ext uri="{FF2B5EF4-FFF2-40B4-BE49-F238E27FC236}">
                <a16:creationId xmlns:a16="http://schemas.microsoft.com/office/drawing/2014/main" id="{AFDEEB77-F53E-5719-A99A-DD8ACFD08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23" y="2682562"/>
            <a:ext cx="1393149" cy="1368327"/>
          </a:xfrm>
          <a:prstGeom prst="flowChartTerminator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3116771"/>
      </p:ext>
    </p:extLst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31209" y="1793861"/>
            <a:ext cx="3021275" cy="3290245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Moeilijk,</a:t>
            </a:r>
            <a:b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</a:br>
            <a:r>
              <a:rPr lang="nl-N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vind je ook niet, als je snel moet kiezen!</a:t>
            </a:r>
          </a:p>
        </p:txBody>
      </p:sp>
      <p:sp>
        <p:nvSpPr>
          <p:cNvPr id="5" name="Zevenhoek 4">
            <a:extLst>
              <a:ext uri="{FF2B5EF4-FFF2-40B4-BE49-F238E27FC236}">
                <a16:creationId xmlns:a16="http://schemas.microsoft.com/office/drawing/2014/main" id="{75EA25DA-55FA-682C-FDBA-03483C87EE60}"/>
              </a:ext>
            </a:extLst>
          </p:cNvPr>
          <p:cNvSpPr/>
          <p:nvPr/>
        </p:nvSpPr>
        <p:spPr>
          <a:xfrm rot="1115548">
            <a:off x="454398" y="754977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6" name="Zevenhoek 5">
            <a:extLst>
              <a:ext uri="{FF2B5EF4-FFF2-40B4-BE49-F238E27FC236}">
                <a16:creationId xmlns:a16="http://schemas.microsoft.com/office/drawing/2014/main" id="{C0E2CA39-DA3B-D8DB-8074-E412F8A75047}"/>
              </a:ext>
            </a:extLst>
          </p:cNvPr>
          <p:cNvSpPr/>
          <p:nvPr/>
        </p:nvSpPr>
        <p:spPr>
          <a:xfrm rot="848359">
            <a:off x="585969" y="5041633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8" name="Zevenhoek 7">
            <a:extLst>
              <a:ext uri="{FF2B5EF4-FFF2-40B4-BE49-F238E27FC236}">
                <a16:creationId xmlns:a16="http://schemas.microsoft.com/office/drawing/2014/main" id="{244F909F-96C1-2160-E6CB-4FFE14FE14CC}"/>
              </a:ext>
            </a:extLst>
          </p:cNvPr>
          <p:cNvSpPr/>
          <p:nvPr/>
        </p:nvSpPr>
        <p:spPr>
          <a:xfrm rot="21432942">
            <a:off x="7288041" y="1001411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9" name="Zevenhoek 8">
            <a:extLst>
              <a:ext uri="{FF2B5EF4-FFF2-40B4-BE49-F238E27FC236}">
                <a16:creationId xmlns:a16="http://schemas.microsoft.com/office/drawing/2014/main" id="{CE4970C0-0388-9970-34F9-DFFEA6BF5464}"/>
              </a:ext>
            </a:extLst>
          </p:cNvPr>
          <p:cNvSpPr/>
          <p:nvPr/>
        </p:nvSpPr>
        <p:spPr>
          <a:xfrm rot="20924334">
            <a:off x="7324452" y="5111614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11" name="Picture 2" descr="Springblog klas 5: De schat">
            <a:extLst>
              <a:ext uri="{FF2B5EF4-FFF2-40B4-BE49-F238E27FC236}">
                <a16:creationId xmlns:a16="http://schemas.microsoft.com/office/drawing/2014/main" id="{AFDEEB77-F53E-5719-A99A-DD8ACFD08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23" y="2682562"/>
            <a:ext cx="1393149" cy="1368327"/>
          </a:xfrm>
          <a:prstGeom prst="flowChartTerminator">
            <a:avLst/>
          </a:prstGeom>
          <a:noFill/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A5526BFE-C0BD-1163-7AF8-716CD3E839FA}"/>
              </a:ext>
            </a:extLst>
          </p:cNvPr>
          <p:cNvSpPr/>
          <p:nvPr/>
        </p:nvSpPr>
        <p:spPr>
          <a:xfrm>
            <a:off x="5876125" y="1530563"/>
            <a:ext cx="5052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4D236588-89DB-3C1D-5ABE-C8D84E689815}"/>
              </a:ext>
            </a:extLst>
          </p:cNvPr>
          <p:cNvSpPr/>
          <p:nvPr/>
        </p:nvSpPr>
        <p:spPr>
          <a:xfrm>
            <a:off x="5876124" y="3829455"/>
            <a:ext cx="5052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CAFE0E2-B02A-BBFF-C68B-6E345C316C4C}"/>
              </a:ext>
            </a:extLst>
          </p:cNvPr>
          <p:cNvSpPr/>
          <p:nvPr/>
        </p:nvSpPr>
        <p:spPr>
          <a:xfrm>
            <a:off x="2154175" y="3816884"/>
            <a:ext cx="5052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76FC500-CA7E-9329-F1CD-0260CD12FBDC}"/>
              </a:ext>
            </a:extLst>
          </p:cNvPr>
          <p:cNvSpPr/>
          <p:nvPr/>
        </p:nvSpPr>
        <p:spPr>
          <a:xfrm>
            <a:off x="2151093" y="1530563"/>
            <a:ext cx="5052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0139427"/>
      </p:ext>
    </p:extLst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960097" y="260351"/>
            <a:ext cx="3312617" cy="504353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endParaRPr lang="nl-NL" sz="25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ndara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67992" y="260351"/>
            <a:ext cx="7305965" cy="6337298"/>
          </a:xfrm>
        </p:spPr>
        <p:txBody>
          <a:bodyPr>
            <a:noAutofit/>
          </a:bodyPr>
          <a:lstStyle/>
          <a:p>
            <a:pPr marL="26988">
              <a:lnSpc>
                <a:spcPct val="114000"/>
              </a:lnSpc>
              <a:spcBef>
                <a:spcPts val="0"/>
              </a:spcBef>
            </a:pPr>
            <a:endParaRPr lang="nl-NL" b="1" dirty="0">
              <a:latin typeface="Candara" pitchFamily="34" charset="0"/>
            </a:endParaRPr>
          </a:p>
        </p:txBody>
      </p:sp>
      <p:pic>
        <p:nvPicPr>
          <p:cNvPr id="4" name="Picture 2" descr="De Revisor. Jaargang 18 · dbnl">
            <a:extLst>
              <a:ext uri="{FF2B5EF4-FFF2-40B4-BE49-F238E27FC236}">
                <a16:creationId xmlns:a16="http://schemas.microsoft.com/office/drawing/2014/main" id="{7B2745B4-5BA9-8FBC-734E-704BB4B18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32" y="260351"/>
            <a:ext cx="6313251" cy="616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771037EA-7315-3651-E0DC-A5A9A230B48D}"/>
                  </a:ext>
                </a:extLst>
              </p14:cNvPr>
              <p14:cNvContentPartPr/>
              <p14:nvPr/>
            </p14:nvContentPartPr>
            <p14:xfrm>
              <a:off x="2237247" y="1737927"/>
              <a:ext cx="3233160" cy="357444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771037EA-7315-3651-E0DC-A5A9A230B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3247" y="1630287"/>
                <a:ext cx="3340800" cy="37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426AC1B0-855A-9ED2-6926-04C749705C3D}"/>
                  </a:ext>
                </a:extLst>
              </p14:cNvPr>
              <p14:cNvContentPartPr/>
              <p14:nvPr/>
            </p14:nvContentPartPr>
            <p14:xfrm>
              <a:off x="1740807" y="5182767"/>
              <a:ext cx="682200" cy="71280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426AC1B0-855A-9ED2-6926-04C749705C3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04807" y="5147127"/>
                <a:ext cx="75384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t 16">
                <a:extLst>
                  <a:ext uri="{FF2B5EF4-FFF2-40B4-BE49-F238E27FC236}">
                    <a16:creationId xmlns:a16="http://schemas.microsoft.com/office/drawing/2014/main" id="{95DD9033-D3FC-F485-678A-7A9705712299}"/>
                  </a:ext>
                </a:extLst>
              </p14:cNvPr>
              <p14:cNvContentPartPr/>
              <p14:nvPr/>
            </p14:nvContentPartPr>
            <p14:xfrm>
              <a:off x="2383407" y="5192847"/>
              <a:ext cx="111960" cy="138240"/>
            </p14:xfrm>
          </p:contentPart>
        </mc:Choice>
        <mc:Fallback xmlns="">
          <p:pic>
            <p:nvPicPr>
              <p:cNvPr id="17" name="Inkt 16">
                <a:extLst>
                  <a:ext uri="{FF2B5EF4-FFF2-40B4-BE49-F238E27FC236}">
                    <a16:creationId xmlns:a16="http://schemas.microsoft.com/office/drawing/2014/main" id="{95DD9033-D3FC-F485-678A-7A97057122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79087" y="5188527"/>
                <a:ext cx="120600" cy="14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ep 26">
            <a:extLst>
              <a:ext uri="{FF2B5EF4-FFF2-40B4-BE49-F238E27FC236}">
                <a16:creationId xmlns:a16="http://schemas.microsoft.com/office/drawing/2014/main" id="{8A70E457-961F-B196-1386-853BDF139895}"/>
              </a:ext>
            </a:extLst>
          </p:cNvPr>
          <p:cNvGrpSpPr/>
          <p:nvPr/>
        </p:nvGrpSpPr>
        <p:grpSpPr>
          <a:xfrm>
            <a:off x="2437407" y="5194287"/>
            <a:ext cx="75240" cy="88200"/>
            <a:chOff x="2437407" y="5194287"/>
            <a:chExt cx="75240" cy="8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Inkt 17">
                  <a:extLst>
                    <a:ext uri="{FF2B5EF4-FFF2-40B4-BE49-F238E27FC236}">
                      <a16:creationId xmlns:a16="http://schemas.microsoft.com/office/drawing/2014/main" id="{73B91E31-266C-7215-8C6A-F13768CF5927}"/>
                    </a:ext>
                  </a:extLst>
                </p14:cNvPr>
                <p14:cNvContentPartPr/>
                <p14:nvPr/>
              </p14:nvContentPartPr>
              <p14:xfrm>
                <a:off x="2489967" y="5204367"/>
                <a:ext cx="10440" cy="66240"/>
              </p14:xfrm>
            </p:contentPart>
          </mc:Choice>
          <mc:Fallback xmlns="">
            <p:pic>
              <p:nvPicPr>
                <p:cNvPr id="18" name="Inkt 17">
                  <a:extLst>
                    <a:ext uri="{FF2B5EF4-FFF2-40B4-BE49-F238E27FC236}">
                      <a16:creationId xmlns:a16="http://schemas.microsoft.com/office/drawing/2014/main" id="{73B91E31-266C-7215-8C6A-F13768CF592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485647" y="5200047"/>
                  <a:ext cx="19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t 18">
                  <a:extLst>
                    <a:ext uri="{FF2B5EF4-FFF2-40B4-BE49-F238E27FC236}">
                      <a16:creationId xmlns:a16="http://schemas.microsoft.com/office/drawing/2014/main" id="{F80693A1-924C-D368-B5E1-DF65D646758F}"/>
                    </a:ext>
                  </a:extLst>
                </p14:cNvPr>
                <p14:cNvContentPartPr/>
                <p14:nvPr/>
              </p14:nvContentPartPr>
              <p14:xfrm>
                <a:off x="2500047" y="5282127"/>
                <a:ext cx="360" cy="360"/>
              </p14:xfrm>
            </p:contentPart>
          </mc:Choice>
          <mc:Fallback xmlns="">
            <p:pic>
              <p:nvPicPr>
                <p:cNvPr id="19" name="Inkt 18">
                  <a:extLst>
                    <a:ext uri="{FF2B5EF4-FFF2-40B4-BE49-F238E27FC236}">
                      <a16:creationId xmlns:a16="http://schemas.microsoft.com/office/drawing/2014/main" id="{F80693A1-924C-D368-B5E1-DF65D646758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95727" y="52778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t 20">
                  <a:extLst>
                    <a:ext uri="{FF2B5EF4-FFF2-40B4-BE49-F238E27FC236}">
                      <a16:creationId xmlns:a16="http://schemas.microsoft.com/office/drawing/2014/main" id="{BD7EEC05-FB82-C681-31E2-11D233FCF1D4}"/>
                    </a:ext>
                  </a:extLst>
                </p14:cNvPr>
                <p14:cNvContentPartPr/>
                <p14:nvPr/>
              </p14:nvContentPartPr>
              <p14:xfrm>
                <a:off x="2437407" y="5194287"/>
                <a:ext cx="75240" cy="74160"/>
              </p14:xfrm>
            </p:contentPart>
          </mc:Choice>
          <mc:Fallback xmlns="">
            <p:pic>
              <p:nvPicPr>
                <p:cNvPr id="21" name="Inkt 20">
                  <a:extLst>
                    <a:ext uri="{FF2B5EF4-FFF2-40B4-BE49-F238E27FC236}">
                      <a16:creationId xmlns:a16="http://schemas.microsoft.com/office/drawing/2014/main" id="{BD7EEC05-FB82-C681-31E2-11D233FCF1D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33087" y="5189967"/>
                  <a:ext cx="838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3" name="Inkt 22">
                  <a:extLst>
                    <a:ext uri="{FF2B5EF4-FFF2-40B4-BE49-F238E27FC236}">
                      <a16:creationId xmlns:a16="http://schemas.microsoft.com/office/drawing/2014/main" id="{0642A315-4E53-2DE2-F9DE-07E78362A6C9}"/>
                    </a:ext>
                  </a:extLst>
                </p14:cNvPr>
                <p14:cNvContentPartPr/>
                <p14:nvPr/>
              </p14:nvContentPartPr>
              <p14:xfrm>
                <a:off x="2460807" y="5214087"/>
                <a:ext cx="360" cy="360"/>
              </p14:xfrm>
            </p:contentPart>
          </mc:Choice>
          <mc:Fallback xmlns="">
            <p:pic>
              <p:nvPicPr>
                <p:cNvPr id="23" name="Inkt 22">
                  <a:extLst>
                    <a:ext uri="{FF2B5EF4-FFF2-40B4-BE49-F238E27FC236}">
                      <a16:creationId xmlns:a16="http://schemas.microsoft.com/office/drawing/2014/main" id="{0642A315-4E53-2DE2-F9DE-07E78362A6C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56487" y="52097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kt 24">
                  <a:extLst>
                    <a:ext uri="{FF2B5EF4-FFF2-40B4-BE49-F238E27FC236}">
                      <a16:creationId xmlns:a16="http://schemas.microsoft.com/office/drawing/2014/main" id="{CF7738A6-22F9-7CFE-B006-4C56FDE9144B}"/>
                    </a:ext>
                  </a:extLst>
                </p14:cNvPr>
                <p14:cNvContentPartPr/>
                <p14:nvPr/>
              </p14:nvContentPartPr>
              <p14:xfrm>
                <a:off x="2480247" y="5214087"/>
                <a:ext cx="360" cy="360"/>
              </p14:xfrm>
            </p:contentPart>
          </mc:Choice>
          <mc:Fallback xmlns="">
            <p:pic>
              <p:nvPicPr>
                <p:cNvPr id="25" name="Inkt 24">
                  <a:extLst>
                    <a:ext uri="{FF2B5EF4-FFF2-40B4-BE49-F238E27FC236}">
                      <a16:creationId xmlns:a16="http://schemas.microsoft.com/office/drawing/2014/main" id="{CF7738A6-22F9-7CFE-B006-4C56FDE9144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75927" y="52097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t 25">
                  <a:extLst>
                    <a:ext uri="{FF2B5EF4-FFF2-40B4-BE49-F238E27FC236}">
                      <a16:creationId xmlns:a16="http://schemas.microsoft.com/office/drawing/2014/main" id="{D5BE6D16-FE2C-D41C-2BF1-18BBCDC4D019}"/>
                    </a:ext>
                  </a:extLst>
                </p14:cNvPr>
                <p14:cNvContentPartPr/>
                <p14:nvPr/>
              </p14:nvContentPartPr>
              <p14:xfrm>
                <a:off x="2476287" y="5214087"/>
                <a:ext cx="4320" cy="4320"/>
              </p14:xfrm>
            </p:contentPart>
          </mc:Choice>
          <mc:Fallback xmlns="">
            <p:pic>
              <p:nvPicPr>
                <p:cNvPr id="26" name="Inkt 25">
                  <a:extLst>
                    <a:ext uri="{FF2B5EF4-FFF2-40B4-BE49-F238E27FC236}">
                      <a16:creationId xmlns:a16="http://schemas.microsoft.com/office/drawing/2014/main" id="{D5BE6D16-FE2C-D41C-2BF1-18BBCDC4D01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71967" y="5209767"/>
                  <a:ext cx="12960" cy="1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71E2227D-5260-EFA9-6502-0B7B13D14EEA}"/>
              </a:ext>
            </a:extLst>
          </p:cNvPr>
          <p:cNvGrpSpPr/>
          <p:nvPr/>
        </p:nvGrpSpPr>
        <p:grpSpPr>
          <a:xfrm>
            <a:off x="4212927" y="4165407"/>
            <a:ext cx="99720" cy="290160"/>
            <a:chOff x="4212927" y="4165407"/>
            <a:chExt cx="99720" cy="29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t 11">
                  <a:extLst>
                    <a:ext uri="{FF2B5EF4-FFF2-40B4-BE49-F238E27FC236}">
                      <a16:creationId xmlns:a16="http://schemas.microsoft.com/office/drawing/2014/main" id="{2C0DD314-50C4-69E2-C617-6EE71464592F}"/>
                    </a:ext>
                  </a:extLst>
                </p14:cNvPr>
                <p14:cNvContentPartPr/>
                <p14:nvPr/>
              </p14:nvContentPartPr>
              <p14:xfrm>
                <a:off x="4274847" y="4258647"/>
                <a:ext cx="15480" cy="196920"/>
              </p14:xfrm>
            </p:contentPart>
          </mc:Choice>
          <mc:Fallback xmlns="">
            <p:pic>
              <p:nvPicPr>
                <p:cNvPr id="12" name="Inkt 11">
                  <a:extLst>
                    <a:ext uri="{FF2B5EF4-FFF2-40B4-BE49-F238E27FC236}">
                      <a16:creationId xmlns:a16="http://schemas.microsoft.com/office/drawing/2014/main" id="{2C0DD314-50C4-69E2-C617-6EE71464592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70527" y="4254327"/>
                  <a:ext cx="241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t 12">
                  <a:extLst>
                    <a:ext uri="{FF2B5EF4-FFF2-40B4-BE49-F238E27FC236}">
                      <a16:creationId xmlns:a16="http://schemas.microsoft.com/office/drawing/2014/main" id="{1BF5A033-2454-24C1-C76D-F0F03209ED7F}"/>
                    </a:ext>
                  </a:extLst>
                </p14:cNvPr>
                <p14:cNvContentPartPr/>
                <p14:nvPr/>
              </p14:nvContentPartPr>
              <p14:xfrm>
                <a:off x="4242087" y="4221927"/>
                <a:ext cx="28440" cy="25200"/>
              </p14:xfrm>
            </p:contentPart>
          </mc:Choice>
          <mc:Fallback xmlns="">
            <p:pic>
              <p:nvPicPr>
                <p:cNvPr id="13" name="Inkt 12">
                  <a:extLst>
                    <a:ext uri="{FF2B5EF4-FFF2-40B4-BE49-F238E27FC236}">
                      <a16:creationId xmlns:a16="http://schemas.microsoft.com/office/drawing/2014/main" id="{1BF5A033-2454-24C1-C76D-F0F03209ED7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37767" y="4217607"/>
                  <a:ext cx="370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t 14">
                  <a:extLst>
                    <a:ext uri="{FF2B5EF4-FFF2-40B4-BE49-F238E27FC236}">
                      <a16:creationId xmlns:a16="http://schemas.microsoft.com/office/drawing/2014/main" id="{B5A6A14B-6450-1809-C3A6-EB45CFD76DE5}"/>
                    </a:ext>
                  </a:extLst>
                </p14:cNvPr>
                <p14:cNvContentPartPr/>
                <p14:nvPr/>
              </p14:nvContentPartPr>
              <p14:xfrm>
                <a:off x="4270167" y="4212207"/>
                <a:ext cx="42480" cy="10080"/>
              </p14:xfrm>
            </p:contentPart>
          </mc:Choice>
          <mc:Fallback xmlns="">
            <p:pic>
              <p:nvPicPr>
                <p:cNvPr id="15" name="Inkt 14">
                  <a:extLst>
                    <a:ext uri="{FF2B5EF4-FFF2-40B4-BE49-F238E27FC236}">
                      <a16:creationId xmlns:a16="http://schemas.microsoft.com/office/drawing/2014/main" id="{B5A6A14B-6450-1809-C3A6-EB45CFD76D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65847" y="4207887"/>
                  <a:ext cx="511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8" name="Inkt 27">
                  <a:extLst>
                    <a:ext uri="{FF2B5EF4-FFF2-40B4-BE49-F238E27FC236}">
                      <a16:creationId xmlns:a16="http://schemas.microsoft.com/office/drawing/2014/main" id="{55AED1D1-8630-8444-14F7-241572C6E60C}"/>
                    </a:ext>
                  </a:extLst>
                </p14:cNvPr>
                <p14:cNvContentPartPr/>
                <p14:nvPr/>
              </p14:nvContentPartPr>
              <p14:xfrm>
                <a:off x="4212927" y="4178367"/>
                <a:ext cx="95760" cy="65520"/>
              </p14:xfrm>
            </p:contentPart>
          </mc:Choice>
          <mc:Fallback xmlns="">
            <p:pic>
              <p:nvPicPr>
                <p:cNvPr id="28" name="Inkt 27">
                  <a:extLst>
                    <a:ext uri="{FF2B5EF4-FFF2-40B4-BE49-F238E27FC236}">
                      <a16:creationId xmlns:a16="http://schemas.microsoft.com/office/drawing/2014/main" id="{55AED1D1-8630-8444-14F7-241572C6E60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08607" y="4174047"/>
                  <a:ext cx="1044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" name="Inkt 29">
                  <a:extLst>
                    <a:ext uri="{FF2B5EF4-FFF2-40B4-BE49-F238E27FC236}">
                      <a16:creationId xmlns:a16="http://schemas.microsoft.com/office/drawing/2014/main" id="{2D9B5217-F9A0-EDDD-E6B1-78E5363EFC73}"/>
                    </a:ext>
                  </a:extLst>
                </p14:cNvPr>
                <p14:cNvContentPartPr/>
                <p14:nvPr/>
              </p14:nvContentPartPr>
              <p14:xfrm>
                <a:off x="4289607" y="4212207"/>
                <a:ext cx="360" cy="360"/>
              </p14:xfrm>
            </p:contentPart>
          </mc:Choice>
          <mc:Fallback xmlns="">
            <p:pic>
              <p:nvPicPr>
                <p:cNvPr id="30" name="Inkt 29">
                  <a:extLst>
                    <a:ext uri="{FF2B5EF4-FFF2-40B4-BE49-F238E27FC236}">
                      <a16:creationId xmlns:a16="http://schemas.microsoft.com/office/drawing/2014/main" id="{2D9B5217-F9A0-EDDD-E6B1-78E5363EFC7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85287" y="42078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kt 31">
                  <a:extLst>
                    <a:ext uri="{FF2B5EF4-FFF2-40B4-BE49-F238E27FC236}">
                      <a16:creationId xmlns:a16="http://schemas.microsoft.com/office/drawing/2014/main" id="{FEF5E4AA-994A-94BF-9B82-CBB65F4867B0}"/>
                    </a:ext>
                  </a:extLst>
                </p14:cNvPr>
                <p14:cNvContentPartPr/>
                <p14:nvPr/>
              </p14:nvContentPartPr>
              <p14:xfrm>
                <a:off x="4231287" y="4165407"/>
                <a:ext cx="65160" cy="47160"/>
              </p14:xfrm>
            </p:contentPart>
          </mc:Choice>
          <mc:Fallback xmlns="">
            <p:pic>
              <p:nvPicPr>
                <p:cNvPr id="32" name="Inkt 31">
                  <a:extLst>
                    <a:ext uri="{FF2B5EF4-FFF2-40B4-BE49-F238E27FC236}">
                      <a16:creationId xmlns:a16="http://schemas.microsoft.com/office/drawing/2014/main" id="{FEF5E4AA-994A-94BF-9B82-CBB65F4867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26967" y="4161087"/>
                  <a:ext cx="73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t 32">
                  <a:extLst>
                    <a:ext uri="{FF2B5EF4-FFF2-40B4-BE49-F238E27FC236}">
                      <a16:creationId xmlns:a16="http://schemas.microsoft.com/office/drawing/2014/main" id="{CE6AC1AC-FAC0-C181-6715-1929D1CD1B9A}"/>
                    </a:ext>
                  </a:extLst>
                </p14:cNvPr>
                <p14:cNvContentPartPr/>
                <p14:nvPr/>
              </p14:nvContentPartPr>
              <p14:xfrm>
                <a:off x="4289607" y="4202127"/>
                <a:ext cx="10440" cy="6480"/>
              </p14:xfrm>
            </p:contentPart>
          </mc:Choice>
          <mc:Fallback xmlns="">
            <p:pic>
              <p:nvPicPr>
                <p:cNvPr id="33" name="Inkt 32">
                  <a:extLst>
                    <a:ext uri="{FF2B5EF4-FFF2-40B4-BE49-F238E27FC236}">
                      <a16:creationId xmlns:a16="http://schemas.microsoft.com/office/drawing/2014/main" id="{CE6AC1AC-FAC0-C181-6715-1929D1CD1B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85287" y="4197807"/>
                  <a:ext cx="19080" cy="151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Zevenhoek 4">
            <a:extLst>
              <a:ext uri="{FF2B5EF4-FFF2-40B4-BE49-F238E27FC236}">
                <a16:creationId xmlns:a16="http://schemas.microsoft.com/office/drawing/2014/main" id="{9C884C2D-4FAB-318E-DA0F-FB6773CC35E1}"/>
              </a:ext>
            </a:extLst>
          </p:cNvPr>
          <p:cNvSpPr/>
          <p:nvPr/>
        </p:nvSpPr>
        <p:spPr>
          <a:xfrm rot="1115548">
            <a:off x="454398" y="754977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7" name="Zevenhoek 6">
            <a:extLst>
              <a:ext uri="{FF2B5EF4-FFF2-40B4-BE49-F238E27FC236}">
                <a16:creationId xmlns:a16="http://schemas.microsoft.com/office/drawing/2014/main" id="{250593EB-CB24-31D7-0E49-50657B923724}"/>
              </a:ext>
            </a:extLst>
          </p:cNvPr>
          <p:cNvSpPr/>
          <p:nvPr/>
        </p:nvSpPr>
        <p:spPr>
          <a:xfrm rot="21432942">
            <a:off x="7288041" y="1001411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Zevenhoek 7">
            <a:extLst>
              <a:ext uri="{FF2B5EF4-FFF2-40B4-BE49-F238E27FC236}">
                <a16:creationId xmlns:a16="http://schemas.microsoft.com/office/drawing/2014/main" id="{72E093AA-A217-19B6-C961-2C69F9E4568A}"/>
              </a:ext>
            </a:extLst>
          </p:cNvPr>
          <p:cNvSpPr/>
          <p:nvPr/>
        </p:nvSpPr>
        <p:spPr>
          <a:xfrm rot="848359">
            <a:off x="585969" y="5041633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4" name="Zevenhoek 13">
            <a:extLst>
              <a:ext uri="{FF2B5EF4-FFF2-40B4-BE49-F238E27FC236}">
                <a16:creationId xmlns:a16="http://schemas.microsoft.com/office/drawing/2014/main" id="{6362E41A-097A-42FB-BCA5-83550D1516F7}"/>
              </a:ext>
            </a:extLst>
          </p:cNvPr>
          <p:cNvSpPr/>
          <p:nvPr/>
        </p:nvSpPr>
        <p:spPr>
          <a:xfrm rot="20924334">
            <a:off x="7324452" y="5111614"/>
            <a:ext cx="627187" cy="693703"/>
          </a:xfrm>
          <a:prstGeom prst="heptagon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rgbClr val="0000FF"/>
                </a:solidFill>
              </a:rPr>
              <a:t>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0" name="Inkt 19">
                <a:extLst>
                  <a:ext uri="{FF2B5EF4-FFF2-40B4-BE49-F238E27FC236}">
                    <a16:creationId xmlns:a16="http://schemas.microsoft.com/office/drawing/2014/main" id="{1542F9CD-601A-CE4E-B260-DB4213432A5E}"/>
                  </a:ext>
                </a:extLst>
              </p14:cNvPr>
              <p14:cNvContentPartPr/>
              <p14:nvPr/>
            </p14:nvContentPartPr>
            <p14:xfrm>
              <a:off x="612567" y="855927"/>
              <a:ext cx="344880" cy="428760"/>
            </p14:xfrm>
          </p:contentPart>
        </mc:Choice>
        <mc:Fallback xmlns="">
          <p:pic>
            <p:nvPicPr>
              <p:cNvPr id="20" name="Inkt 19">
                <a:extLst>
                  <a:ext uri="{FF2B5EF4-FFF2-40B4-BE49-F238E27FC236}">
                    <a16:creationId xmlns:a16="http://schemas.microsoft.com/office/drawing/2014/main" id="{1542F9CD-601A-CE4E-B260-DB4213432A5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94567" y="837927"/>
                <a:ext cx="38052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kt 21">
                <a:extLst>
                  <a:ext uri="{FF2B5EF4-FFF2-40B4-BE49-F238E27FC236}">
                    <a16:creationId xmlns:a16="http://schemas.microsoft.com/office/drawing/2014/main" id="{052533EC-E3E3-4A45-DE4D-6BBBE327FD7C}"/>
                  </a:ext>
                </a:extLst>
              </p14:cNvPr>
              <p14:cNvContentPartPr/>
              <p14:nvPr/>
            </p14:nvContentPartPr>
            <p14:xfrm>
              <a:off x="516447" y="923967"/>
              <a:ext cx="436680" cy="276480"/>
            </p14:xfrm>
          </p:contentPart>
        </mc:Choice>
        <mc:Fallback xmlns="">
          <p:pic>
            <p:nvPicPr>
              <p:cNvPr id="22" name="Inkt 21">
                <a:extLst>
                  <a:ext uri="{FF2B5EF4-FFF2-40B4-BE49-F238E27FC236}">
                    <a16:creationId xmlns:a16="http://schemas.microsoft.com/office/drawing/2014/main" id="{052533EC-E3E3-4A45-DE4D-6BBBE327FD7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98807" y="905967"/>
                <a:ext cx="472320" cy="31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ep 35">
            <a:extLst>
              <a:ext uri="{FF2B5EF4-FFF2-40B4-BE49-F238E27FC236}">
                <a16:creationId xmlns:a16="http://schemas.microsoft.com/office/drawing/2014/main" id="{E52BC6E1-0F16-494F-7D75-F8DFBF620126}"/>
              </a:ext>
            </a:extLst>
          </p:cNvPr>
          <p:cNvGrpSpPr/>
          <p:nvPr/>
        </p:nvGrpSpPr>
        <p:grpSpPr>
          <a:xfrm>
            <a:off x="7447167" y="1108647"/>
            <a:ext cx="359640" cy="433800"/>
            <a:chOff x="7447167" y="1108647"/>
            <a:chExt cx="359640" cy="43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kt 30">
                  <a:extLst>
                    <a:ext uri="{FF2B5EF4-FFF2-40B4-BE49-F238E27FC236}">
                      <a16:creationId xmlns:a16="http://schemas.microsoft.com/office/drawing/2014/main" id="{D80AF41E-7722-16CA-74B0-BEED3421A70D}"/>
                    </a:ext>
                  </a:extLst>
                </p14:cNvPr>
                <p14:cNvContentPartPr/>
                <p14:nvPr/>
              </p14:nvContentPartPr>
              <p14:xfrm>
                <a:off x="7470567" y="1147527"/>
                <a:ext cx="336240" cy="344520"/>
              </p14:xfrm>
            </p:contentPart>
          </mc:Choice>
          <mc:Fallback xmlns="">
            <p:pic>
              <p:nvPicPr>
                <p:cNvPr id="31" name="Inkt 30">
                  <a:extLst>
                    <a:ext uri="{FF2B5EF4-FFF2-40B4-BE49-F238E27FC236}">
                      <a16:creationId xmlns:a16="http://schemas.microsoft.com/office/drawing/2014/main" id="{D80AF41E-7722-16CA-74B0-BEED3421A70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52927" y="1129887"/>
                  <a:ext cx="3718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kt 34">
                  <a:extLst>
                    <a:ext uri="{FF2B5EF4-FFF2-40B4-BE49-F238E27FC236}">
                      <a16:creationId xmlns:a16="http://schemas.microsoft.com/office/drawing/2014/main" id="{CA971439-B3A3-F590-1E7E-D586CBDE1084}"/>
                    </a:ext>
                  </a:extLst>
                </p14:cNvPr>
                <p14:cNvContentPartPr/>
                <p14:nvPr/>
              </p14:nvContentPartPr>
              <p14:xfrm>
                <a:off x="7447167" y="1108647"/>
                <a:ext cx="267120" cy="433800"/>
              </p14:xfrm>
            </p:contentPart>
          </mc:Choice>
          <mc:Fallback xmlns="">
            <p:pic>
              <p:nvPicPr>
                <p:cNvPr id="35" name="Inkt 34">
                  <a:extLst>
                    <a:ext uri="{FF2B5EF4-FFF2-40B4-BE49-F238E27FC236}">
                      <a16:creationId xmlns:a16="http://schemas.microsoft.com/office/drawing/2014/main" id="{CA971439-B3A3-F590-1E7E-D586CBDE10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29167" y="1090647"/>
                  <a:ext cx="302760" cy="46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7" name="Inkt 36">
                <a:extLst>
                  <a:ext uri="{FF2B5EF4-FFF2-40B4-BE49-F238E27FC236}">
                    <a16:creationId xmlns:a16="http://schemas.microsoft.com/office/drawing/2014/main" id="{6BE6EE4F-53FF-89E0-DE01-0C5041EE47AC}"/>
                  </a:ext>
                </a:extLst>
              </p14:cNvPr>
              <p14:cNvContentPartPr/>
              <p14:nvPr/>
            </p14:nvContentPartPr>
            <p14:xfrm>
              <a:off x="7524207" y="5214087"/>
              <a:ext cx="303480" cy="498600"/>
            </p14:xfrm>
          </p:contentPart>
        </mc:Choice>
        <mc:Fallback xmlns="">
          <p:pic>
            <p:nvPicPr>
              <p:cNvPr id="37" name="Inkt 36">
                <a:extLst>
                  <a:ext uri="{FF2B5EF4-FFF2-40B4-BE49-F238E27FC236}">
                    <a16:creationId xmlns:a16="http://schemas.microsoft.com/office/drawing/2014/main" id="{6BE6EE4F-53FF-89E0-DE01-0C5041EE47A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506207" y="5196087"/>
                <a:ext cx="339120" cy="5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0" name="Inkt 39">
                <a:extLst>
                  <a:ext uri="{FF2B5EF4-FFF2-40B4-BE49-F238E27FC236}">
                    <a16:creationId xmlns:a16="http://schemas.microsoft.com/office/drawing/2014/main" id="{A84B0207-FF23-3A97-8AF6-1DA1ACC19B0F}"/>
                  </a:ext>
                </a:extLst>
              </p14:cNvPr>
              <p14:cNvContentPartPr/>
              <p14:nvPr/>
            </p14:nvContentPartPr>
            <p14:xfrm>
              <a:off x="7421967" y="5310207"/>
              <a:ext cx="427680" cy="245880"/>
            </p14:xfrm>
          </p:contentPart>
        </mc:Choice>
        <mc:Fallback xmlns="">
          <p:pic>
            <p:nvPicPr>
              <p:cNvPr id="40" name="Inkt 39">
                <a:extLst>
                  <a:ext uri="{FF2B5EF4-FFF2-40B4-BE49-F238E27FC236}">
                    <a16:creationId xmlns:a16="http://schemas.microsoft.com/office/drawing/2014/main" id="{A84B0207-FF23-3A97-8AF6-1DA1ACC19B0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404327" y="5292567"/>
                <a:ext cx="463320" cy="281520"/>
              </a:xfrm>
              <a:prstGeom prst="rect">
                <a:avLst/>
              </a:prstGeom>
            </p:spPr>
          </p:pic>
        </mc:Fallback>
      </mc:AlternateContent>
      <p:pic>
        <p:nvPicPr>
          <p:cNvPr id="42" name="Picture 2" descr="Springblog klas 5: De schat">
            <a:extLst>
              <a:ext uri="{FF2B5EF4-FFF2-40B4-BE49-F238E27FC236}">
                <a16:creationId xmlns:a16="http://schemas.microsoft.com/office/drawing/2014/main" id="{C38F817D-6BBD-B2D2-4042-A9E228EA153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23" y="2682562"/>
            <a:ext cx="1393149" cy="1368327"/>
          </a:xfrm>
          <a:prstGeom prst="flowChartTerminator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5142745"/>
      </p:ext>
    </p:extLst>
  </p:cSld>
  <p:clrMapOvr>
    <a:masterClrMapping/>
  </p:clrMapOvr>
  <p:transition>
    <p:wipe dir="u"/>
  </p:transition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53</Words>
  <Application>Microsoft Office PowerPoint</Application>
  <PresentationFormat>Breedbeeld</PresentationFormat>
  <Paragraphs>21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Candara</vt:lpstr>
      <vt:lpstr>Kantoorthema</vt:lpstr>
      <vt:lpstr>   Via welke  ingang  kom je  bij de schat uit? </vt:lpstr>
      <vt:lpstr>   Moeilijk, vind je ook niet, als je snel moet kiezen!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is God voor jou?</dc:title>
  <dc:creator>L.E. Leeftink</dc:creator>
  <cp:lastModifiedBy>L.E. Leeftink</cp:lastModifiedBy>
  <cp:revision>5</cp:revision>
  <dcterms:created xsi:type="dcterms:W3CDTF">2022-09-21T19:43:24Z</dcterms:created>
  <dcterms:modified xsi:type="dcterms:W3CDTF">2022-12-09T11:35:21Z</dcterms:modified>
</cp:coreProperties>
</file>