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5" r:id="rId3"/>
    <p:sldId id="270" r:id="rId4"/>
    <p:sldId id="257" r:id="rId5"/>
    <p:sldId id="271" r:id="rId6"/>
    <p:sldId id="269" r:id="rId7"/>
    <p:sldId id="272" r:id="rId8"/>
    <p:sldId id="267" r:id="rId9"/>
  </p:sldIdLst>
  <p:sldSz cx="17340263" cy="97536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88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D1AA0-4D26-15F3-A8A1-93704DB1B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354B0-4191-BD2B-2113-2A4AE192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A0A10-14C5-97DC-1D58-7EBE594D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E48E2-CCC1-42B2-9388-E66763B76482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92893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DA3B7-4346-6A3E-AE2B-DBC68BD4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A076B-4D50-303D-F0F4-C4A278DC8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02040-3351-832A-3B3A-02D3D930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0779A-96B8-49E2-9124-9C628FC056F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47859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112" y="2431628"/>
            <a:ext cx="14955977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98F50-4CE9-7DF1-A02D-ACD882A83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5509C-24A6-4D1A-DA16-DFCCDE097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14351-B25B-0489-891E-DBE1FD513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007B2-B36F-4112-A683-2E0DA47AB409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03559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B450E2-B10B-E9E3-5E40-F011BD85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95C1C6B-A0B7-A6FF-66AC-2C547CE89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BD8770C-FCBF-A06F-6473-715EDB9FC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AB965-A8EF-494D-A559-0A7ACB203F4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52076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519290"/>
            <a:ext cx="14955977" cy="188524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403" y="2390987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4403" y="3562773"/>
            <a:ext cx="7335743" cy="5240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508" y="2390987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508" y="3562773"/>
            <a:ext cx="7371870" cy="5240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839976E-010D-0911-5B94-78686E00F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15DD91-AC92-7A19-3976-0A5BF3B58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38FEC81-3060-2AC2-F536-6B0EBC8D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A9635-B665-434E-89A9-9E0E0CB53920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883084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A552D34-1E89-DC56-E783-5669C5B23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27CF2CB-03A5-81AC-98EE-098CFBD4C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C342B5C-8A22-161B-341B-586419E55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7AED0-4817-4C69-BE2F-B8AE0E6523D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53804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E2609DC-CBAC-6E81-24EE-E89DDB5DA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E533DD3-84F5-ECDC-205F-07273C8B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AF96415-7805-9A34-4EA9-448FD84ED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A9B8A-1DE7-4BE7-98B9-ACF0B8EE456C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67719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1870" y="1404338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EA3742-DB5D-9600-CDD0-DB4928596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6EF6F0-2B93-0D50-A8C4-F3E882290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AA52EA-0261-2218-B84F-17A6FEAC5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0A21E-3D9D-4766-B5DC-2278EB21CA7D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479444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71870" y="1404338"/>
            <a:ext cx="8778508" cy="6931378"/>
          </a:xfrm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33AB6CB-F314-7330-D18C-95CA3F96F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7703FFB-A4A0-5EB5-7EA2-E21ECCBA5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A5E3F2-E7A8-BE3D-AF12-0862A3F22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16C00-1D2A-4080-8F55-AF30C1E97517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430159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EE334-2F5B-FFA2-92A1-457B1D6B6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9DD72-A17C-F760-0036-8866D0E50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939F3-EF83-2FAB-B117-7DF714D49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402A3-6D10-41E3-B3C1-9410D471B227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45068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09126" y="519289"/>
            <a:ext cx="3738994" cy="826572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143" y="519289"/>
            <a:ext cx="11000229" cy="826572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3395F-5E0D-548F-2229-4C14CA9A4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5E643-B0E7-F700-82AF-B590BBB6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5C645-9B5E-20D1-60B5-94F7A6E36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69B96-E901-4D8A-997A-3A29A8533AE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880815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00E80B-B9CC-F839-EAE8-2A3008FF7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213" y="519113"/>
            <a:ext cx="14955837" cy="188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28414-560E-05AF-DD58-4AA5011C0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2213" y="2597150"/>
            <a:ext cx="14955837" cy="618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D2022-EECC-98C9-4AC6-2DE91CF4F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2213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707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3C58E-4300-5D78-669C-C16FF6BF8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3575" y="9040813"/>
            <a:ext cx="58531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707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2CA56-3BEF-4D63-8C93-BBC918AA6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45975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707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EEE564-B4C1-41D4-AB98-3E966960EF39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2pPr>
      <a:lvl3pPr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3pPr>
      <a:lvl4pPr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4pPr>
      <a:lvl5pPr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23850" indent="-323850" algn="l" defTabSz="1300163" rtl="0" fontAlgn="base">
        <a:lnSpc>
          <a:spcPct val="90000"/>
        </a:lnSpc>
        <a:spcBef>
          <a:spcPts val="1425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74725" indent="-323850" algn="l" defTabSz="1300163" rtl="0" fontAlgn="base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013" indent="-323850" algn="l" defTabSz="1300163" rtl="0" fontAlgn="base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888" indent="-323850" algn="l" defTabSz="1300163" rtl="0" fontAlgn="base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fontAlgn="base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8866164-A682-4E70-B418-33052F1CA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8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551D9426-20E6-C839-3052-CBBA5CA11982}"/>
              </a:ext>
            </a:extLst>
          </p:cNvPr>
          <p:cNvSpPr txBox="1"/>
          <p:nvPr/>
        </p:nvSpPr>
        <p:spPr>
          <a:xfrm>
            <a:off x="13051290" y="1752600"/>
            <a:ext cx="3908651" cy="534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nl-NL" sz="2800" dirty="0">
                <a:solidFill>
                  <a:srgbClr val="46474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nl-NL" sz="2800" b="0" i="0" dirty="0">
              <a:solidFill>
                <a:srgbClr val="46474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6BE729E-8A83-2031-4052-804A5E6C1F86}"/>
              </a:ext>
            </a:extLst>
          </p:cNvPr>
          <p:cNvSpPr txBox="1"/>
          <p:nvPr/>
        </p:nvSpPr>
        <p:spPr>
          <a:xfrm>
            <a:off x="13327058" y="1066800"/>
            <a:ext cx="3733800" cy="3404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Emigratie</a:t>
            </a:r>
          </a:p>
          <a:p>
            <a:pPr>
              <a:lnSpc>
                <a:spcPct val="114000"/>
              </a:lnSpc>
            </a:pPr>
            <a:endParaRPr lang="nl-NL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3888">
              <a:lnSpc>
                <a:spcPct val="114000"/>
              </a:lnSpc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 een </a:t>
            </a:r>
          </a:p>
          <a:p>
            <a:pPr marL="623888">
              <a:lnSpc>
                <a:spcPct val="114000"/>
              </a:lnSpc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betere </a:t>
            </a:r>
          </a:p>
          <a:p>
            <a:pPr marL="623888">
              <a:lnSpc>
                <a:spcPct val="114000"/>
              </a:lnSpc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toekomst</a:t>
            </a:r>
            <a:endParaRPr lang="nl-NL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</a:pPr>
            <a:r>
              <a:rPr lang="nl-NL" sz="3200" i="1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0130F4E8-E6AF-EBCA-12CC-691A44EBC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79248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07E921AA-0EC1-A10A-11B3-1DF64339567F}"/>
              </a:ext>
            </a:extLst>
          </p:cNvPr>
          <p:cNvSpPr txBox="1"/>
          <p:nvPr/>
        </p:nvSpPr>
        <p:spPr>
          <a:xfrm>
            <a:off x="1354931" y="521761"/>
            <a:ext cx="15697200" cy="1633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Thema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weg van God met het gezin van </a:t>
            </a:r>
            <a:r>
              <a:rPr lang="nl-NL" sz="32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Gods leiding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0130F4E8-E6AF-EBCA-12CC-691A44EBC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79248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07E921AA-0EC1-A10A-11B3-1DF64339567F}"/>
              </a:ext>
            </a:extLst>
          </p:cNvPr>
          <p:cNvSpPr txBox="1"/>
          <p:nvPr/>
        </p:nvSpPr>
        <p:spPr>
          <a:xfrm>
            <a:off x="1354931" y="521761"/>
            <a:ext cx="15697200" cy="1633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Thema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weg van God met het gezin van </a:t>
            </a:r>
            <a:r>
              <a:rPr lang="nl-NL" sz="32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Gods leiding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8C464F9-DCB6-0898-5866-9D245740E398}"/>
              </a:ext>
            </a:extLst>
          </p:cNvPr>
          <p:cNvSpPr txBox="1"/>
          <p:nvPr/>
        </p:nvSpPr>
        <p:spPr>
          <a:xfrm>
            <a:off x="9813131" y="3870088"/>
            <a:ext cx="6172200" cy="396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!! 	God brengt mensen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via </a:t>
            </a: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bijzondere wegen 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tot geloof in Hem!</a:t>
            </a:r>
            <a:endParaRPr lang="nl-NL" sz="3200" i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</a:pPr>
            <a:endParaRPr lang="nl-NL" sz="3200" i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</a:pP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??		Welke weg is de HERE 				met jou gegaan?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solidFill>
                  <a:srgbClr val="46474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61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D78E37C-4207-4A44-676A-ACC35F1CA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6327"/>
            <a:ext cx="7834002" cy="5875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A925FC6-3056-B9E8-1148-698F890A4CBB}"/>
              </a:ext>
            </a:extLst>
          </p:cNvPr>
          <p:cNvSpPr txBox="1"/>
          <p:nvPr/>
        </p:nvSpPr>
        <p:spPr>
          <a:xfrm>
            <a:off x="1354931" y="521761"/>
            <a:ext cx="15697200" cy="2257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Thema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weg van God met het gezin van </a:t>
            </a:r>
            <a:r>
              <a:rPr lang="nl-NL" sz="32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Gods leiding</a:t>
            </a: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</a:t>
            </a:r>
            <a:r>
              <a:rPr lang="nl-NL" sz="3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Elimelechs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verhuizing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D78E37C-4207-4A44-676A-ACC35F1CA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6327"/>
            <a:ext cx="7834002" cy="5875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B49AB1F-1740-DF37-EB59-D05E5D9BDF2E}"/>
              </a:ext>
            </a:extLst>
          </p:cNvPr>
          <p:cNvSpPr txBox="1"/>
          <p:nvPr/>
        </p:nvSpPr>
        <p:spPr>
          <a:xfrm>
            <a:off x="9813131" y="3870088"/>
            <a:ext cx="6172200" cy="3423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!! 	God kan met 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kromme stok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een rechte slag slaan.</a:t>
            </a:r>
          </a:p>
          <a:p>
            <a:pPr>
              <a:lnSpc>
                <a:spcPct val="114000"/>
              </a:lnSpc>
            </a:pPr>
            <a:endParaRPr lang="nl-NL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??		Welke levensles heeft 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de HERE jou geleerd? </a:t>
            </a:r>
            <a:r>
              <a:rPr lang="nl-NL" sz="3200" i="1" dirty="0"/>
              <a:t>	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A925FC6-3056-B9E8-1148-698F890A4CBB}"/>
              </a:ext>
            </a:extLst>
          </p:cNvPr>
          <p:cNvSpPr txBox="1"/>
          <p:nvPr/>
        </p:nvSpPr>
        <p:spPr>
          <a:xfrm>
            <a:off x="1354931" y="521761"/>
            <a:ext cx="15697200" cy="2257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Thema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weg van God met het gezin van </a:t>
            </a:r>
            <a:r>
              <a:rPr lang="nl-NL" sz="32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Gods leiding</a:t>
            </a: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</a:t>
            </a:r>
            <a:r>
              <a:rPr lang="nl-NL" sz="32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Elimelechs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verhuizing</a:t>
            </a:r>
          </a:p>
        </p:txBody>
      </p:sp>
    </p:spTree>
    <p:extLst>
      <p:ext uri="{BB962C8B-B14F-4D97-AF65-F5344CB8AC3E}">
        <p14:creationId xmlns:p14="http://schemas.microsoft.com/office/powerpoint/2010/main" val="1824679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3491AC50-3944-F394-5AFE-2899EF6A1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26" y="3856328"/>
            <a:ext cx="7867869" cy="5900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6BD10BD-47D1-2008-62F1-195EBC49C2B9}"/>
              </a:ext>
            </a:extLst>
          </p:cNvPr>
          <p:cNvSpPr txBox="1"/>
          <p:nvPr/>
        </p:nvSpPr>
        <p:spPr>
          <a:xfrm>
            <a:off x="1354931" y="521761"/>
            <a:ext cx="15697200" cy="2881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Thema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weg van God met het gezin van </a:t>
            </a:r>
            <a:r>
              <a:rPr lang="nl-NL" sz="32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Gods leiding</a:t>
            </a: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</a:t>
            </a:r>
            <a:r>
              <a:rPr lang="nl-NL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Elimelechs</a:t>
            </a:r>
            <a:r>
              <a:rPr lang="nl-NL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verhuizing</a:t>
            </a: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Naomi’s klacht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3491AC50-3944-F394-5AFE-2899EF6A1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26" y="3856328"/>
            <a:ext cx="7867869" cy="5900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6BD10BD-47D1-2008-62F1-195EBC49C2B9}"/>
              </a:ext>
            </a:extLst>
          </p:cNvPr>
          <p:cNvSpPr txBox="1"/>
          <p:nvPr/>
        </p:nvSpPr>
        <p:spPr>
          <a:xfrm>
            <a:off x="1354931" y="521761"/>
            <a:ext cx="15697200" cy="2881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Thema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weg van God met het gezin van </a:t>
            </a:r>
            <a:r>
              <a:rPr lang="nl-NL" sz="32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</a:t>
            </a: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Gods leiding</a:t>
            </a: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</a:t>
            </a:r>
            <a:r>
              <a:rPr lang="nl-NL" sz="24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Elimelechs</a:t>
            </a:r>
            <a:r>
              <a:rPr lang="nl-NL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verhuizing</a:t>
            </a:r>
          </a:p>
          <a:p>
            <a:pPr algn="just">
              <a:lnSpc>
                <a:spcPct val="169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Naomi’s klacht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8C22C7C-20DE-77E4-8882-FB1BB37DF11E}"/>
              </a:ext>
            </a:extLst>
          </p:cNvPr>
          <p:cNvSpPr txBox="1"/>
          <p:nvPr/>
        </p:nvSpPr>
        <p:spPr>
          <a:xfrm>
            <a:off x="9813131" y="3870088"/>
            <a:ext cx="6172200" cy="3984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!! 	Klagen mag, 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maar zonder verwijt.</a:t>
            </a:r>
            <a:endParaRPr lang="nl-NL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</a:pPr>
            <a:endParaRPr lang="nl-NL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??		</a:t>
            </a: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Wanneer heb jij 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misschien achteraf – 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gemerkt dat God </a:t>
            </a:r>
          </a:p>
          <a:p>
            <a:pPr>
              <a:lnSpc>
                <a:spcPct val="114000"/>
              </a:lnSpc>
            </a:pP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 klacht gehoord heeft?</a:t>
            </a: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</a:t>
            </a:r>
          </a:p>
        </p:txBody>
      </p:sp>
    </p:spTree>
    <p:extLst>
      <p:ext uri="{BB962C8B-B14F-4D97-AF65-F5344CB8AC3E}">
        <p14:creationId xmlns:p14="http://schemas.microsoft.com/office/powerpoint/2010/main" val="1620672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B31C0C80-FBC4-973D-AC1B-61A9472B2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03427" cy="832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ED81151-D290-0D7B-3993-6EFE4BB1C3C0}"/>
              </a:ext>
            </a:extLst>
          </p:cNvPr>
          <p:cNvSpPr txBox="1"/>
          <p:nvPr/>
        </p:nvSpPr>
        <p:spPr>
          <a:xfrm>
            <a:off x="11565731" y="332575"/>
            <a:ext cx="5334000" cy="908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weg van God 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 ons allemaal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sz="32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lnSpc>
                <a:spcPct val="114000"/>
              </a:lnSpc>
              <a:buFont typeface="Wingdings" panose="05000000000000000000" pitchFamily="2" charset="2"/>
              <a:buChar char="Ø"/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Hij brengt ons terug 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bij JEZUS – het brood 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dat leven geeft</a:t>
            </a:r>
          </a:p>
          <a:p>
            <a:pPr marL="457200" indent="-457200" algn="just">
              <a:lnSpc>
                <a:spcPct val="114000"/>
              </a:lnSpc>
              <a:buFont typeface="Wingdings" panose="05000000000000000000" pitchFamily="2" charset="2"/>
              <a:buChar char="Ø"/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lnSpc>
                <a:spcPct val="114000"/>
              </a:lnSpc>
              <a:buFont typeface="Wingdings" panose="05000000000000000000" pitchFamily="2" charset="2"/>
              <a:buChar char="Ø"/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gaat niet ALLES 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je eigen leven 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altijd goed</a:t>
            </a:r>
          </a:p>
          <a:p>
            <a:pPr marL="457200" indent="-457200" algn="just">
              <a:lnSpc>
                <a:spcPct val="114000"/>
              </a:lnSpc>
              <a:buFont typeface="Wingdings" panose="05000000000000000000" pitchFamily="2" charset="2"/>
              <a:buChar char="Ø"/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lnSpc>
                <a:spcPct val="114000"/>
              </a:lnSpc>
              <a:buFont typeface="Wingdings" panose="05000000000000000000" pitchFamily="2" charset="2"/>
              <a:buChar char="Ø"/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Maar als je gelooft 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nl-NL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 HIJ gekomen is, 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weet je: uiteindelijk is het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nl-NL" sz="3600" i="1" cap="small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eind goed - al goed</a:t>
            </a:r>
            <a:r>
              <a:rPr lang="nl-NL" sz="32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>
              <a:lnSpc>
                <a:spcPct val="114000"/>
              </a:lnSpc>
              <a:tabLst>
                <a:tab pos="-914400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nl-NL" sz="3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295</Words>
  <Application>Microsoft Office PowerPoint</Application>
  <PresentationFormat>Aangepast</PresentationFormat>
  <Paragraphs>59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Tahoma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L.E. Leeftink</dc:creator>
  <cp:lastModifiedBy>L.E. Leeftink</cp:lastModifiedBy>
  <cp:revision>9</cp:revision>
  <cp:lastPrinted>1601-01-01T00:00:00Z</cp:lastPrinted>
  <dcterms:created xsi:type="dcterms:W3CDTF">1601-01-01T00:00:00Z</dcterms:created>
  <dcterms:modified xsi:type="dcterms:W3CDTF">2022-12-09T11:34:49Z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