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9" r:id="rId3"/>
    <p:sldId id="257" r:id="rId4"/>
    <p:sldId id="258" r:id="rId5"/>
    <p:sldId id="259" r:id="rId6"/>
    <p:sldId id="260" r:id="rId7"/>
    <p:sldId id="261" r:id="rId8"/>
    <p:sldId id="262" r:id="rId9"/>
    <p:sldId id="263" r:id="rId10"/>
    <p:sldId id="264" r:id="rId11"/>
    <p:sldId id="265" r:id="rId12"/>
    <p:sldId id="270" r:id="rId13"/>
    <p:sldId id="266" r:id="rId14"/>
    <p:sldId id="267" r:id="rId15"/>
  </p:sldIdLst>
  <p:sldSz cx="17340263" cy="97536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3" d="100"/>
          <a:sy n="53" d="100"/>
        </p:scale>
        <p:origin x="883"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2167533" y="1596249"/>
            <a:ext cx="13005197" cy="3395698"/>
          </a:xfrm>
        </p:spPr>
        <p:txBody>
          <a:bodyPr anchor="b"/>
          <a:lstStyle>
            <a:lvl1pPr algn="ctr">
              <a:defRPr sz="8533"/>
            </a:lvl1pPr>
          </a:lstStyle>
          <a:p>
            <a:r>
              <a:rPr lang="nl-NL"/>
              <a:t>Klik om stijl te bewerken</a:t>
            </a:r>
            <a:endParaRPr lang="en-US" dirty="0"/>
          </a:p>
        </p:txBody>
      </p:sp>
      <p:sp>
        <p:nvSpPr>
          <p:cNvPr id="3" name="Subtitle 2"/>
          <p:cNvSpPr>
            <a:spLocks noGrp="1"/>
          </p:cNvSpPr>
          <p:nvPr>
            <p:ph type="subTitle" idx="1"/>
          </p:nvPr>
        </p:nvSpPr>
        <p:spPr>
          <a:xfrm>
            <a:off x="2167533" y="5122898"/>
            <a:ext cx="13005197" cy="2354862"/>
          </a:xfrm>
        </p:spPr>
        <p:txBody>
          <a:bodyPr/>
          <a:lstStyle>
            <a:lvl1pPr marL="0" indent="0" algn="ctr">
              <a:buNone/>
              <a:defRPr sz="3413"/>
            </a:lvl1pPr>
            <a:lvl2pPr marL="650230" indent="0" algn="ctr">
              <a:buNone/>
              <a:defRPr sz="2844"/>
            </a:lvl2pPr>
            <a:lvl3pPr marL="1300460" indent="0" algn="ctr">
              <a:buNone/>
              <a:defRPr sz="2560"/>
            </a:lvl3pPr>
            <a:lvl4pPr marL="1950690" indent="0" algn="ctr">
              <a:buNone/>
              <a:defRPr sz="2276"/>
            </a:lvl4pPr>
            <a:lvl5pPr marL="2600919" indent="0" algn="ctr">
              <a:buNone/>
              <a:defRPr sz="2276"/>
            </a:lvl5pPr>
            <a:lvl6pPr marL="3251149" indent="0" algn="ctr">
              <a:buNone/>
              <a:defRPr sz="2276"/>
            </a:lvl6pPr>
            <a:lvl7pPr marL="3901379" indent="0" algn="ctr">
              <a:buNone/>
              <a:defRPr sz="2276"/>
            </a:lvl7pPr>
            <a:lvl8pPr marL="4551609" indent="0" algn="ctr">
              <a:buNone/>
              <a:defRPr sz="2276"/>
            </a:lvl8pPr>
            <a:lvl9pPr marL="5201839" indent="0" algn="ctr">
              <a:buNone/>
              <a:defRPr sz="2276"/>
            </a:lvl9pPr>
          </a:lstStyle>
          <a:p>
            <a:r>
              <a:rPr lang="nl-NL"/>
              <a:t>Klikken om de ondertitelstijl van het model te bewerken</a:t>
            </a:r>
            <a:endParaRPr lang="en-US" dirty="0"/>
          </a:p>
        </p:txBody>
      </p:sp>
      <p:sp>
        <p:nvSpPr>
          <p:cNvPr id="4" name="Date Placeholder 3">
            <a:extLst>
              <a:ext uri="{FF2B5EF4-FFF2-40B4-BE49-F238E27FC236}">
                <a16:creationId xmlns:a16="http://schemas.microsoft.com/office/drawing/2014/main" id="{68C6538A-4CC0-61C6-E084-C6F56E03E3B2}"/>
              </a:ext>
            </a:extLst>
          </p:cNvPr>
          <p:cNvSpPr>
            <a:spLocks noGrp="1"/>
          </p:cNvSpPr>
          <p:nvPr>
            <p:ph type="dt" sz="half" idx="10"/>
          </p:nvPr>
        </p:nvSpPr>
        <p:spPr/>
        <p:txBody>
          <a:bodyPr/>
          <a:lstStyle>
            <a:lvl1pPr>
              <a:defRPr/>
            </a:lvl1pPr>
          </a:lstStyle>
          <a:p>
            <a:pPr>
              <a:defRPr/>
            </a:pPr>
            <a:endParaRPr lang="en-US" altLang="nl-NL"/>
          </a:p>
        </p:txBody>
      </p:sp>
      <p:sp>
        <p:nvSpPr>
          <p:cNvPr id="5" name="Footer Placeholder 4">
            <a:extLst>
              <a:ext uri="{FF2B5EF4-FFF2-40B4-BE49-F238E27FC236}">
                <a16:creationId xmlns:a16="http://schemas.microsoft.com/office/drawing/2014/main" id="{9527C20F-93E5-267A-3327-156CF9249441}"/>
              </a:ext>
            </a:extLst>
          </p:cNvPr>
          <p:cNvSpPr>
            <a:spLocks noGrp="1"/>
          </p:cNvSpPr>
          <p:nvPr>
            <p:ph type="ftr" sz="quarter" idx="11"/>
          </p:nvPr>
        </p:nvSpPr>
        <p:spPr/>
        <p:txBody>
          <a:bodyPr/>
          <a:lstStyle>
            <a:lvl1pPr>
              <a:defRPr/>
            </a:lvl1pPr>
          </a:lstStyle>
          <a:p>
            <a:pPr>
              <a:defRPr/>
            </a:pPr>
            <a:endParaRPr lang="en-US" altLang="nl-NL"/>
          </a:p>
        </p:txBody>
      </p:sp>
      <p:sp>
        <p:nvSpPr>
          <p:cNvPr id="6" name="Slide Number Placeholder 5">
            <a:extLst>
              <a:ext uri="{FF2B5EF4-FFF2-40B4-BE49-F238E27FC236}">
                <a16:creationId xmlns:a16="http://schemas.microsoft.com/office/drawing/2014/main" id="{DFC4360C-CF91-FEFC-F91C-F5D467C1699F}"/>
              </a:ext>
            </a:extLst>
          </p:cNvPr>
          <p:cNvSpPr>
            <a:spLocks noGrp="1"/>
          </p:cNvSpPr>
          <p:nvPr>
            <p:ph type="sldNum" sz="quarter" idx="12"/>
          </p:nvPr>
        </p:nvSpPr>
        <p:spPr/>
        <p:txBody>
          <a:bodyPr/>
          <a:lstStyle>
            <a:lvl1pPr>
              <a:defRPr/>
            </a:lvl1pPr>
          </a:lstStyle>
          <a:p>
            <a:pPr>
              <a:defRPr/>
            </a:pPr>
            <a:fld id="{BB43FA84-1097-4E87-90A8-46A53358256F}" type="slidenum">
              <a:rPr lang="en-US" altLang="nl-NL"/>
              <a:pPr>
                <a:defRPr/>
              </a:pPr>
              <a:t>‹nr.›</a:t>
            </a:fld>
            <a:endParaRPr lang="en-US" altLang="nl-NL"/>
          </a:p>
        </p:txBody>
      </p:sp>
    </p:spTree>
    <p:extLst>
      <p:ext uri="{BB962C8B-B14F-4D97-AF65-F5344CB8AC3E}">
        <p14:creationId xmlns:p14="http://schemas.microsoft.com/office/powerpoint/2010/main" val="4130561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864958DB-12DA-D131-4231-8CBB137E090A}"/>
              </a:ext>
            </a:extLst>
          </p:cNvPr>
          <p:cNvSpPr>
            <a:spLocks noGrp="1"/>
          </p:cNvSpPr>
          <p:nvPr>
            <p:ph type="dt" sz="half" idx="10"/>
          </p:nvPr>
        </p:nvSpPr>
        <p:spPr/>
        <p:txBody>
          <a:bodyPr/>
          <a:lstStyle>
            <a:lvl1pPr>
              <a:defRPr/>
            </a:lvl1pPr>
          </a:lstStyle>
          <a:p>
            <a:pPr>
              <a:defRPr/>
            </a:pPr>
            <a:endParaRPr lang="en-US" altLang="nl-NL"/>
          </a:p>
        </p:txBody>
      </p:sp>
      <p:sp>
        <p:nvSpPr>
          <p:cNvPr id="5" name="Footer Placeholder 4">
            <a:extLst>
              <a:ext uri="{FF2B5EF4-FFF2-40B4-BE49-F238E27FC236}">
                <a16:creationId xmlns:a16="http://schemas.microsoft.com/office/drawing/2014/main" id="{E129DD4D-7053-56DE-9037-192231492A9E}"/>
              </a:ext>
            </a:extLst>
          </p:cNvPr>
          <p:cNvSpPr>
            <a:spLocks noGrp="1"/>
          </p:cNvSpPr>
          <p:nvPr>
            <p:ph type="ftr" sz="quarter" idx="11"/>
          </p:nvPr>
        </p:nvSpPr>
        <p:spPr/>
        <p:txBody>
          <a:bodyPr/>
          <a:lstStyle>
            <a:lvl1pPr>
              <a:defRPr/>
            </a:lvl1pPr>
          </a:lstStyle>
          <a:p>
            <a:pPr>
              <a:defRPr/>
            </a:pPr>
            <a:endParaRPr lang="en-US" altLang="nl-NL"/>
          </a:p>
        </p:txBody>
      </p:sp>
      <p:sp>
        <p:nvSpPr>
          <p:cNvPr id="6" name="Slide Number Placeholder 5">
            <a:extLst>
              <a:ext uri="{FF2B5EF4-FFF2-40B4-BE49-F238E27FC236}">
                <a16:creationId xmlns:a16="http://schemas.microsoft.com/office/drawing/2014/main" id="{A1F4C00D-CC3A-412A-EE6E-55273AFD17D2}"/>
              </a:ext>
            </a:extLst>
          </p:cNvPr>
          <p:cNvSpPr>
            <a:spLocks noGrp="1"/>
          </p:cNvSpPr>
          <p:nvPr>
            <p:ph type="sldNum" sz="quarter" idx="12"/>
          </p:nvPr>
        </p:nvSpPr>
        <p:spPr/>
        <p:txBody>
          <a:bodyPr/>
          <a:lstStyle>
            <a:lvl1pPr>
              <a:defRPr/>
            </a:lvl1pPr>
          </a:lstStyle>
          <a:p>
            <a:pPr>
              <a:defRPr/>
            </a:pPr>
            <a:fld id="{9DB058AF-141E-4086-8E6B-4274E338B708}" type="slidenum">
              <a:rPr lang="en-US" altLang="nl-NL"/>
              <a:pPr>
                <a:defRPr/>
              </a:pPr>
              <a:t>‹nr.›</a:t>
            </a:fld>
            <a:endParaRPr lang="en-US" altLang="nl-NL"/>
          </a:p>
        </p:txBody>
      </p:sp>
    </p:spTree>
    <p:extLst>
      <p:ext uri="{BB962C8B-B14F-4D97-AF65-F5344CB8AC3E}">
        <p14:creationId xmlns:p14="http://schemas.microsoft.com/office/powerpoint/2010/main" val="143403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183112" y="2431628"/>
            <a:ext cx="14955977" cy="4057226"/>
          </a:xfrm>
        </p:spPr>
        <p:txBody>
          <a:bodyPr anchor="b"/>
          <a:lstStyle>
            <a:lvl1pPr>
              <a:defRPr sz="8533"/>
            </a:lvl1pPr>
          </a:lstStyle>
          <a:p>
            <a:r>
              <a:rPr lang="nl-NL"/>
              <a:t>Klik om stijl te bewerken</a:t>
            </a:r>
            <a:endParaRPr lang="en-US" dirty="0"/>
          </a:p>
        </p:txBody>
      </p:sp>
      <p:sp>
        <p:nvSpPr>
          <p:cNvPr id="3" name="Text Placeholder 2"/>
          <p:cNvSpPr>
            <a:spLocks noGrp="1"/>
          </p:cNvSpPr>
          <p:nvPr>
            <p:ph type="body" idx="1"/>
          </p:nvPr>
        </p:nvSpPr>
        <p:spPr>
          <a:xfrm>
            <a:off x="1183112" y="6527237"/>
            <a:ext cx="14955977" cy="2133599"/>
          </a:xfrm>
        </p:spPr>
        <p:txBody>
          <a:bodyPr/>
          <a:lstStyle>
            <a:lvl1pPr marL="0" indent="0">
              <a:buNone/>
              <a:defRPr sz="3413">
                <a:solidFill>
                  <a:schemeClr val="tx1">
                    <a:tint val="75000"/>
                  </a:schemeClr>
                </a:solidFill>
              </a:defRPr>
            </a:lvl1pPr>
            <a:lvl2pPr marL="650230" indent="0">
              <a:buNone/>
              <a:defRPr sz="2844">
                <a:solidFill>
                  <a:schemeClr val="tx1">
                    <a:tint val="75000"/>
                  </a:schemeClr>
                </a:solidFill>
              </a:defRPr>
            </a:lvl2pPr>
            <a:lvl3pPr marL="1300460" indent="0">
              <a:buNone/>
              <a:defRPr sz="2560">
                <a:solidFill>
                  <a:schemeClr val="tx1">
                    <a:tint val="75000"/>
                  </a:schemeClr>
                </a:solidFill>
              </a:defRPr>
            </a:lvl3pPr>
            <a:lvl4pPr marL="1950690" indent="0">
              <a:buNone/>
              <a:defRPr sz="2276">
                <a:solidFill>
                  <a:schemeClr val="tx1">
                    <a:tint val="75000"/>
                  </a:schemeClr>
                </a:solidFill>
              </a:defRPr>
            </a:lvl4pPr>
            <a:lvl5pPr marL="2600919" indent="0">
              <a:buNone/>
              <a:defRPr sz="2276">
                <a:solidFill>
                  <a:schemeClr val="tx1">
                    <a:tint val="75000"/>
                  </a:schemeClr>
                </a:solidFill>
              </a:defRPr>
            </a:lvl5pPr>
            <a:lvl6pPr marL="3251149" indent="0">
              <a:buNone/>
              <a:defRPr sz="2276">
                <a:solidFill>
                  <a:schemeClr val="tx1">
                    <a:tint val="75000"/>
                  </a:schemeClr>
                </a:solidFill>
              </a:defRPr>
            </a:lvl6pPr>
            <a:lvl7pPr marL="3901379" indent="0">
              <a:buNone/>
              <a:defRPr sz="2276">
                <a:solidFill>
                  <a:schemeClr val="tx1">
                    <a:tint val="75000"/>
                  </a:schemeClr>
                </a:solidFill>
              </a:defRPr>
            </a:lvl7pPr>
            <a:lvl8pPr marL="4551609" indent="0">
              <a:buNone/>
              <a:defRPr sz="2276">
                <a:solidFill>
                  <a:schemeClr val="tx1">
                    <a:tint val="75000"/>
                  </a:schemeClr>
                </a:solidFill>
              </a:defRPr>
            </a:lvl8pPr>
            <a:lvl9pPr marL="5201839" indent="0">
              <a:buNone/>
              <a:defRPr sz="2276">
                <a:solidFill>
                  <a:schemeClr val="tx1">
                    <a:tint val="75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B6822F2D-7AE7-D553-67D3-8ED88D4C1DDA}"/>
              </a:ext>
            </a:extLst>
          </p:cNvPr>
          <p:cNvSpPr>
            <a:spLocks noGrp="1"/>
          </p:cNvSpPr>
          <p:nvPr>
            <p:ph type="dt" sz="half" idx="10"/>
          </p:nvPr>
        </p:nvSpPr>
        <p:spPr/>
        <p:txBody>
          <a:bodyPr/>
          <a:lstStyle>
            <a:lvl1pPr>
              <a:defRPr/>
            </a:lvl1pPr>
          </a:lstStyle>
          <a:p>
            <a:pPr>
              <a:defRPr/>
            </a:pPr>
            <a:endParaRPr lang="en-US" altLang="nl-NL"/>
          </a:p>
        </p:txBody>
      </p:sp>
      <p:sp>
        <p:nvSpPr>
          <p:cNvPr id="5" name="Footer Placeholder 4">
            <a:extLst>
              <a:ext uri="{FF2B5EF4-FFF2-40B4-BE49-F238E27FC236}">
                <a16:creationId xmlns:a16="http://schemas.microsoft.com/office/drawing/2014/main" id="{37C1C7EF-B826-4CBE-2D3B-D33E77A18680}"/>
              </a:ext>
            </a:extLst>
          </p:cNvPr>
          <p:cNvSpPr>
            <a:spLocks noGrp="1"/>
          </p:cNvSpPr>
          <p:nvPr>
            <p:ph type="ftr" sz="quarter" idx="11"/>
          </p:nvPr>
        </p:nvSpPr>
        <p:spPr/>
        <p:txBody>
          <a:bodyPr/>
          <a:lstStyle>
            <a:lvl1pPr>
              <a:defRPr/>
            </a:lvl1pPr>
          </a:lstStyle>
          <a:p>
            <a:pPr>
              <a:defRPr/>
            </a:pPr>
            <a:endParaRPr lang="en-US" altLang="nl-NL"/>
          </a:p>
        </p:txBody>
      </p:sp>
      <p:sp>
        <p:nvSpPr>
          <p:cNvPr id="6" name="Slide Number Placeholder 5">
            <a:extLst>
              <a:ext uri="{FF2B5EF4-FFF2-40B4-BE49-F238E27FC236}">
                <a16:creationId xmlns:a16="http://schemas.microsoft.com/office/drawing/2014/main" id="{070F1115-881D-780E-58B6-99277C2E867A}"/>
              </a:ext>
            </a:extLst>
          </p:cNvPr>
          <p:cNvSpPr>
            <a:spLocks noGrp="1"/>
          </p:cNvSpPr>
          <p:nvPr>
            <p:ph type="sldNum" sz="quarter" idx="12"/>
          </p:nvPr>
        </p:nvSpPr>
        <p:spPr/>
        <p:txBody>
          <a:bodyPr/>
          <a:lstStyle>
            <a:lvl1pPr>
              <a:defRPr/>
            </a:lvl1pPr>
          </a:lstStyle>
          <a:p>
            <a:pPr>
              <a:defRPr/>
            </a:pPr>
            <a:fld id="{274BC615-FCAD-4F25-92C0-FC8BB3A95F3E}" type="slidenum">
              <a:rPr lang="en-US" altLang="nl-NL"/>
              <a:pPr>
                <a:defRPr/>
              </a:pPr>
              <a:t>‹nr.›</a:t>
            </a:fld>
            <a:endParaRPr lang="en-US" altLang="nl-NL"/>
          </a:p>
        </p:txBody>
      </p:sp>
    </p:spTree>
    <p:extLst>
      <p:ext uri="{BB962C8B-B14F-4D97-AF65-F5344CB8AC3E}">
        <p14:creationId xmlns:p14="http://schemas.microsoft.com/office/powerpoint/2010/main" val="1342272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1192143" y="2596444"/>
            <a:ext cx="7369612" cy="618857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8778508" y="2596444"/>
            <a:ext cx="7369612" cy="618857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3">
            <a:extLst>
              <a:ext uri="{FF2B5EF4-FFF2-40B4-BE49-F238E27FC236}">
                <a16:creationId xmlns:a16="http://schemas.microsoft.com/office/drawing/2014/main" id="{0475B5D0-7D0A-B7C7-0D8C-8416E53611CB}"/>
              </a:ext>
            </a:extLst>
          </p:cNvPr>
          <p:cNvSpPr>
            <a:spLocks noGrp="1"/>
          </p:cNvSpPr>
          <p:nvPr>
            <p:ph type="dt" sz="half" idx="10"/>
          </p:nvPr>
        </p:nvSpPr>
        <p:spPr/>
        <p:txBody>
          <a:bodyPr/>
          <a:lstStyle>
            <a:lvl1pPr>
              <a:defRPr/>
            </a:lvl1pPr>
          </a:lstStyle>
          <a:p>
            <a:pPr>
              <a:defRPr/>
            </a:pPr>
            <a:endParaRPr lang="en-US" altLang="nl-NL"/>
          </a:p>
        </p:txBody>
      </p:sp>
      <p:sp>
        <p:nvSpPr>
          <p:cNvPr id="6" name="Footer Placeholder 4">
            <a:extLst>
              <a:ext uri="{FF2B5EF4-FFF2-40B4-BE49-F238E27FC236}">
                <a16:creationId xmlns:a16="http://schemas.microsoft.com/office/drawing/2014/main" id="{86817AC9-1B86-178E-DD4F-4560BDF1671E}"/>
              </a:ext>
            </a:extLst>
          </p:cNvPr>
          <p:cNvSpPr>
            <a:spLocks noGrp="1"/>
          </p:cNvSpPr>
          <p:nvPr>
            <p:ph type="ftr" sz="quarter" idx="11"/>
          </p:nvPr>
        </p:nvSpPr>
        <p:spPr/>
        <p:txBody>
          <a:bodyPr/>
          <a:lstStyle>
            <a:lvl1pPr>
              <a:defRPr/>
            </a:lvl1pPr>
          </a:lstStyle>
          <a:p>
            <a:pPr>
              <a:defRPr/>
            </a:pPr>
            <a:endParaRPr lang="en-US" altLang="nl-NL"/>
          </a:p>
        </p:txBody>
      </p:sp>
      <p:sp>
        <p:nvSpPr>
          <p:cNvPr id="7" name="Slide Number Placeholder 5">
            <a:extLst>
              <a:ext uri="{FF2B5EF4-FFF2-40B4-BE49-F238E27FC236}">
                <a16:creationId xmlns:a16="http://schemas.microsoft.com/office/drawing/2014/main" id="{454D3E18-FE3C-887E-0B3C-7B5D6FD6F00A}"/>
              </a:ext>
            </a:extLst>
          </p:cNvPr>
          <p:cNvSpPr>
            <a:spLocks noGrp="1"/>
          </p:cNvSpPr>
          <p:nvPr>
            <p:ph type="sldNum" sz="quarter" idx="12"/>
          </p:nvPr>
        </p:nvSpPr>
        <p:spPr/>
        <p:txBody>
          <a:bodyPr/>
          <a:lstStyle>
            <a:lvl1pPr>
              <a:defRPr/>
            </a:lvl1pPr>
          </a:lstStyle>
          <a:p>
            <a:pPr>
              <a:defRPr/>
            </a:pPr>
            <a:fld id="{D63AF937-4554-4F37-B658-188B4F9331F7}" type="slidenum">
              <a:rPr lang="en-US" altLang="nl-NL"/>
              <a:pPr>
                <a:defRPr/>
              </a:pPr>
              <a:t>‹nr.›</a:t>
            </a:fld>
            <a:endParaRPr lang="en-US" altLang="nl-NL"/>
          </a:p>
        </p:txBody>
      </p:sp>
    </p:spTree>
    <p:extLst>
      <p:ext uri="{BB962C8B-B14F-4D97-AF65-F5344CB8AC3E}">
        <p14:creationId xmlns:p14="http://schemas.microsoft.com/office/powerpoint/2010/main" val="3595632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194402" y="519290"/>
            <a:ext cx="14955977" cy="1885245"/>
          </a:xfrm>
        </p:spPr>
        <p:txBody>
          <a:bodyPr/>
          <a:lstStyle/>
          <a:p>
            <a:r>
              <a:rPr lang="nl-NL"/>
              <a:t>Klik om stijl te bewerken</a:t>
            </a:r>
            <a:endParaRPr lang="en-US" dirty="0"/>
          </a:p>
        </p:txBody>
      </p:sp>
      <p:sp>
        <p:nvSpPr>
          <p:cNvPr id="3" name="Text Placeholder 2"/>
          <p:cNvSpPr>
            <a:spLocks noGrp="1"/>
          </p:cNvSpPr>
          <p:nvPr>
            <p:ph type="body" idx="1"/>
          </p:nvPr>
        </p:nvSpPr>
        <p:spPr>
          <a:xfrm>
            <a:off x="1194403" y="2390987"/>
            <a:ext cx="7335743" cy="1171786"/>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nl-NL"/>
              <a:t>Klikken om de tekststijl van het model te bewerken</a:t>
            </a:r>
          </a:p>
        </p:txBody>
      </p:sp>
      <p:sp>
        <p:nvSpPr>
          <p:cNvPr id="4" name="Content Placeholder 3"/>
          <p:cNvSpPr>
            <a:spLocks noGrp="1"/>
          </p:cNvSpPr>
          <p:nvPr>
            <p:ph sz="half" idx="2"/>
          </p:nvPr>
        </p:nvSpPr>
        <p:spPr>
          <a:xfrm>
            <a:off x="1194403" y="3562773"/>
            <a:ext cx="7335743" cy="524030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8778508" y="2390987"/>
            <a:ext cx="7371870" cy="1171786"/>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nl-NL"/>
              <a:t>Klikken om de tekststijl van het model te bewerken</a:t>
            </a:r>
          </a:p>
        </p:txBody>
      </p:sp>
      <p:sp>
        <p:nvSpPr>
          <p:cNvPr id="6" name="Content Placeholder 5"/>
          <p:cNvSpPr>
            <a:spLocks noGrp="1"/>
          </p:cNvSpPr>
          <p:nvPr>
            <p:ph sz="quarter" idx="4"/>
          </p:nvPr>
        </p:nvSpPr>
        <p:spPr>
          <a:xfrm>
            <a:off x="8778508" y="3562773"/>
            <a:ext cx="7371870" cy="524030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3">
            <a:extLst>
              <a:ext uri="{FF2B5EF4-FFF2-40B4-BE49-F238E27FC236}">
                <a16:creationId xmlns:a16="http://schemas.microsoft.com/office/drawing/2014/main" id="{90D6FE18-3C62-7386-34BD-07AE5BFEBC3E}"/>
              </a:ext>
            </a:extLst>
          </p:cNvPr>
          <p:cNvSpPr>
            <a:spLocks noGrp="1"/>
          </p:cNvSpPr>
          <p:nvPr>
            <p:ph type="dt" sz="half" idx="10"/>
          </p:nvPr>
        </p:nvSpPr>
        <p:spPr/>
        <p:txBody>
          <a:bodyPr/>
          <a:lstStyle>
            <a:lvl1pPr>
              <a:defRPr/>
            </a:lvl1pPr>
          </a:lstStyle>
          <a:p>
            <a:pPr>
              <a:defRPr/>
            </a:pPr>
            <a:endParaRPr lang="en-US" altLang="nl-NL"/>
          </a:p>
        </p:txBody>
      </p:sp>
      <p:sp>
        <p:nvSpPr>
          <p:cNvPr id="8" name="Footer Placeholder 4">
            <a:extLst>
              <a:ext uri="{FF2B5EF4-FFF2-40B4-BE49-F238E27FC236}">
                <a16:creationId xmlns:a16="http://schemas.microsoft.com/office/drawing/2014/main" id="{41C64393-29AB-D1CB-EDFE-F22F9C0F4B03}"/>
              </a:ext>
            </a:extLst>
          </p:cNvPr>
          <p:cNvSpPr>
            <a:spLocks noGrp="1"/>
          </p:cNvSpPr>
          <p:nvPr>
            <p:ph type="ftr" sz="quarter" idx="11"/>
          </p:nvPr>
        </p:nvSpPr>
        <p:spPr/>
        <p:txBody>
          <a:bodyPr/>
          <a:lstStyle>
            <a:lvl1pPr>
              <a:defRPr/>
            </a:lvl1pPr>
          </a:lstStyle>
          <a:p>
            <a:pPr>
              <a:defRPr/>
            </a:pPr>
            <a:endParaRPr lang="en-US" altLang="nl-NL"/>
          </a:p>
        </p:txBody>
      </p:sp>
      <p:sp>
        <p:nvSpPr>
          <p:cNvPr id="9" name="Slide Number Placeholder 5">
            <a:extLst>
              <a:ext uri="{FF2B5EF4-FFF2-40B4-BE49-F238E27FC236}">
                <a16:creationId xmlns:a16="http://schemas.microsoft.com/office/drawing/2014/main" id="{EE0E5C34-73B3-CD15-3F81-780EA218470D}"/>
              </a:ext>
            </a:extLst>
          </p:cNvPr>
          <p:cNvSpPr>
            <a:spLocks noGrp="1"/>
          </p:cNvSpPr>
          <p:nvPr>
            <p:ph type="sldNum" sz="quarter" idx="12"/>
          </p:nvPr>
        </p:nvSpPr>
        <p:spPr/>
        <p:txBody>
          <a:bodyPr/>
          <a:lstStyle>
            <a:lvl1pPr>
              <a:defRPr/>
            </a:lvl1pPr>
          </a:lstStyle>
          <a:p>
            <a:pPr>
              <a:defRPr/>
            </a:pPr>
            <a:fld id="{006D236D-1258-4143-B6BE-CB489E6E99E1}" type="slidenum">
              <a:rPr lang="en-US" altLang="nl-NL"/>
              <a:pPr>
                <a:defRPr/>
              </a:pPr>
              <a:t>‹nr.›</a:t>
            </a:fld>
            <a:endParaRPr lang="en-US" altLang="nl-NL"/>
          </a:p>
        </p:txBody>
      </p:sp>
    </p:spTree>
    <p:extLst>
      <p:ext uri="{BB962C8B-B14F-4D97-AF65-F5344CB8AC3E}">
        <p14:creationId xmlns:p14="http://schemas.microsoft.com/office/powerpoint/2010/main" val="3479843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3">
            <a:extLst>
              <a:ext uri="{FF2B5EF4-FFF2-40B4-BE49-F238E27FC236}">
                <a16:creationId xmlns:a16="http://schemas.microsoft.com/office/drawing/2014/main" id="{AB527419-68B8-DCBE-40CF-A9B6809051A8}"/>
              </a:ext>
            </a:extLst>
          </p:cNvPr>
          <p:cNvSpPr>
            <a:spLocks noGrp="1"/>
          </p:cNvSpPr>
          <p:nvPr>
            <p:ph type="dt" sz="half" idx="10"/>
          </p:nvPr>
        </p:nvSpPr>
        <p:spPr/>
        <p:txBody>
          <a:bodyPr/>
          <a:lstStyle>
            <a:lvl1pPr>
              <a:defRPr/>
            </a:lvl1pPr>
          </a:lstStyle>
          <a:p>
            <a:pPr>
              <a:defRPr/>
            </a:pPr>
            <a:endParaRPr lang="en-US" altLang="nl-NL"/>
          </a:p>
        </p:txBody>
      </p:sp>
      <p:sp>
        <p:nvSpPr>
          <p:cNvPr id="4" name="Footer Placeholder 4">
            <a:extLst>
              <a:ext uri="{FF2B5EF4-FFF2-40B4-BE49-F238E27FC236}">
                <a16:creationId xmlns:a16="http://schemas.microsoft.com/office/drawing/2014/main" id="{19FA3ADA-AEAF-D14F-AC45-040CE1DB3C9A}"/>
              </a:ext>
            </a:extLst>
          </p:cNvPr>
          <p:cNvSpPr>
            <a:spLocks noGrp="1"/>
          </p:cNvSpPr>
          <p:nvPr>
            <p:ph type="ftr" sz="quarter" idx="11"/>
          </p:nvPr>
        </p:nvSpPr>
        <p:spPr/>
        <p:txBody>
          <a:bodyPr/>
          <a:lstStyle>
            <a:lvl1pPr>
              <a:defRPr/>
            </a:lvl1pPr>
          </a:lstStyle>
          <a:p>
            <a:pPr>
              <a:defRPr/>
            </a:pPr>
            <a:endParaRPr lang="en-US" altLang="nl-NL"/>
          </a:p>
        </p:txBody>
      </p:sp>
      <p:sp>
        <p:nvSpPr>
          <p:cNvPr id="5" name="Slide Number Placeholder 5">
            <a:extLst>
              <a:ext uri="{FF2B5EF4-FFF2-40B4-BE49-F238E27FC236}">
                <a16:creationId xmlns:a16="http://schemas.microsoft.com/office/drawing/2014/main" id="{A787ED20-662F-0246-166A-9ACC89201BCD}"/>
              </a:ext>
            </a:extLst>
          </p:cNvPr>
          <p:cNvSpPr>
            <a:spLocks noGrp="1"/>
          </p:cNvSpPr>
          <p:nvPr>
            <p:ph type="sldNum" sz="quarter" idx="12"/>
          </p:nvPr>
        </p:nvSpPr>
        <p:spPr/>
        <p:txBody>
          <a:bodyPr/>
          <a:lstStyle>
            <a:lvl1pPr>
              <a:defRPr/>
            </a:lvl1pPr>
          </a:lstStyle>
          <a:p>
            <a:pPr>
              <a:defRPr/>
            </a:pPr>
            <a:fld id="{091A3CF4-530C-4652-9B40-B61852F84C45}" type="slidenum">
              <a:rPr lang="en-US" altLang="nl-NL"/>
              <a:pPr>
                <a:defRPr/>
              </a:pPr>
              <a:t>‹nr.›</a:t>
            </a:fld>
            <a:endParaRPr lang="en-US" altLang="nl-NL"/>
          </a:p>
        </p:txBody>
      </p:sp>
    </p:spTree>
    <p:extLst>
      <p:ext uri="{BB962C8B-B14F-4D97-AF65-F5344CB8AC3E}">
        <p14:creationId xmlns:p14="http://schemas.microsoft.com/office/powerpoint/2010/main" val="3129541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02F7DF2-DC84-09F2-1EBB-7787BB3BC2FA}"/>
              </a:ext>
            </a:extLst>
          </p:cNvPr>
          <p:cNvSpPr>
            <a:spLocks noGrp="1"/>
          </p:cNvSpPr>
          <p:nvPr>
            <p:ph type="dt" sz="half" idx="10"/>
          </p:nvPr>
        </p:nvSpPr>
        <p:spPr/>
        <p:txBody>
          <a:bodyPr/>
          <a:lstStyle>
            <a:lvl1pPr>
              <a:defRPr/>
            </a:lvl1pPr>
          </a:lstStyle>
          <a:p>
            <a:pPr>
              <a:defRPr/>
            </a:pPr>
            <a:endParaRPr lang="en-US" altLang="nl-NL"/>
          </a:p>
        </p:txBody>
      </p:sp>
      <p:sp>
        <p:nvSpPr>
          <p:cNvPr id="3" name="Footer Placeholder 4">
            <a:extLst>
              <a:ext uri="{FF2B5EF4-FFF2-40B4-BE49-F238E27FC236}">
                <a16:creationId xmlns:a16="http://schemas.microsoft.com/office/drawing/2014/main" id="{D33C230B-7592-D1F4-2251-F918BCCFE84D}"/>
              </a:ext>
            </a:extLst>
          </p:cNvPr>
          <p:cNvSpPr>
            <a:spLocks noGrp="1"/>
          </p:cNvSpPr>
          <p:nvPr>
            <p:ph type="ftr" sz="quarter" idx="11"/>
          </p:nvPr>
        </p:nvSpPr>
        <p:spPr/>
        <p:txBody>
          <a:bodyPr/>
          <a:lstStyle>
            <a:lvl1pPr>
              <a:defRPr/>
            </a:lvl1pPr>
          </a:lstStyle>
          <a:p>
            <a:pPr>
              <a:defRPr/>
            </a:pPr>
            <a:endParaRPr lang="en-US" altLang="nl-NL"/>
          </a:p>
        </p:txBody>
      </p:sp>
      <p:sp>
        <p:nvSpPr>
          <p:cNvPr id="4" name="Slide Number Placeholder 5">
            <a:extLst>
              <a:ext uri="{FF2B5EF4-FFF2-40B4-BE49-F238E27FC236}">
                <a16:creationId xmlns:a16="http://schemas.microsoft.com/office/drawing/2014/main" id="{FA1F8181-283F-9979-6F4D-76D9AEEA53D0}"/>
              </a:ext>
            </a:extLst>
          </p:cNvPr>
          <p:cNvSpPr>
            <a:spLocks noGrp="1"/>
          </p:cNvSpPr>
          <p:nvPr>
            <p:ph type="sldNum" sz="quarter" idx="12"/>
          </p:nvPr>
        </p:nvSpPr>
        <p:spPr/>
        <p:txBody>
          <a:bodyPr/>
          <a:lstStyle>
            <a:lvl1pPr>
              <a:defRPr/>
            </a:lvl1pPr>
          </a:lstStyle>
          <a:p>
            <a:pPr>
              <a:defRPr/>
            </a:pPr>
            <a:fld id="{EEC9D998-B7CA-42DE-85FD-220620F14FF2}" type="slidenum">
              <a:rPr lang="en-US" altLang="nl-NL"/>
              <a:pPr>
                <a:defRPr/>
              </a:pPr>
              <a:t>‹nr.›</a:t>
            </a:fld>
            <a:endParaRPr lang="en-US" altLang="nl-NL"/>
          </a:p>
        </p:txBody>
      </p:sp>
    </p:spTree>
    <p:extLst>
      <p:ext uri="{BB962C8B-B14F-4D97-AF65-F5344CB8AC3E}">
        <p14:creationId xmlns:p14="http://schemas.microsoft.com/office/powerpoint/2010/main" val="1342195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94402" y="650240"/>
            <a:ext cx="5592686" cy="2275840"/>
          </a:xfrm>
        </p:spPr>
        <p:txBody>
          <a:bodyPr anchor="b"/>
          <a:lstStyle>
            <a:lvl1pPr>
              <a:defRPr sz="4551"/>
            </a:lvl1pPr>
          </a:lstStyle>
          <a:p>
            <a:r>
              <a:rPr lang="nl-NL"/>
              <a:t>Klik om stijl te bewerken</a:t>
            </a:r>
            <a:endParaRPr lang="en-US" dirty="0"/>
          </a:p>
        </p:txBody>
      </p:sp>
      <p:sp>
        <p:nvSpPr>
          <p:cNvPr id="3" name="Content Placeholder 2"/>
          <p:cNvSpPr>
            <a:spLocks noGrp="1"/>
          </p:cNvSpPr>
          <p:nvPr>
            <p:ph idx="1"/>
          </p:nvPr>
        </p:nvSpPr>
        <p:spPr>
          <a:xfrm>
            <a:off x="7371870" y="1404338"/>
            <a:ext cx="8778508" cy="6931378"/>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1194402" y="2926080"/>
            <a:ext cx="5592686" cy="5420925"/>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nl-NL"/>
              <a:t>Klikken om de tekststijl van het model te bewerken</a:t>
            </a:r>
          </a:p>
        </p:txBody>
      </p:sp>
      <p:sp>
        <p:nvSpPr>
          <p:cNvPr id="5" name="Date Placeholder 3">
            <a:extLst>
              <a:ext uri="{FF2B5EF4-FFF2-40B4-BE49-F238E27FC236}">
                <a16:creationId xmlns:a16="http://schemas.microsoft.com/office/drawing/2014/main" id="{53EDC7A2-E43A-2FEB-C064-45D777CBA887}"/>
              </a:ext>
            </a:extLst>
          </p:cNvPr>
          <p:cNvSpPr>
            <a:spLocks noGrp="1"/>
          </p:cNvSpPr>
          <p:nvPr>
            <p:ph type="dt" sz="half" idx="10"/>
          </p:nvPr>
        </p:nvSpPr>
        <p:spPr/>
        <p:txBody>
          <a:bodyPr/>
          <a:lstStyle>
            <a:lvl1pPr>
              <a:defRPr/>
            </a:lvl1pPr>
          </a:lstStyle>
          <a:p>
            <a:pPr>
              <a:defRPr/>
            </a:pPr>
            <a:endParaRPr lang="en-US" altLang="nl-NL"/>
          </a:p>
        </p:txBody>
      </p:sp>
      <p:sp>
        <p:nvSpPr>
          <p:cNvPr id="6" name="Footer Placeholder 4">
            <a:extLst>
              <a:ext uri="{FF2B5EF4-FFF2-40B4-BE49-F238E27FC236}">
                <a16:creationId xmlns:a16="http://schemas.microsoft.com/office/drawing/2014/main" id="{868AE249-A10C-A2B5-F1FD-623A574E1725}"/>
              </a:ext>
            </a:extLst>
          </p:cNvPr>
          <p:cNvSpPr>
            <a:spLocks noGrp="1"/>
          </p:cNvSpPr>
          <p:nvPr>
            <p:ph type="ftr" sz="quarter" idx="11"/>
          </p:nvPr>
        </p:nvSpPr>
        <p:spPr/>
        <p:txBody>
          <a:bodyPr/>
          <a:lstStyle>
            <a:lvl1pPr>
              <a:defRPr/>
            </a:lvl1pPr>
          </a:lstStyle>
          <a:p>
            <a:pPr>
              <a:defRPr/>
            </a:pPr>
            <a:endParaRPr lang="en-US" altLang="nl-NL"/>
          </a:p>
        </p:txBody>
      </p:sp>
      <p:sp>
        <p:nvSpPr>
          <p:cNvPr id="7" name="Slide Number Placeholder 5">
            <a:extLst>
              <a:ext uri="{FF2B5EF4-FFF2-40B4-BE49-F238E27FC236}">
                <a16:creationId xmlns:a16="http://schemas.microsoft.com/office/drawing/2014/main" id="{107FE9F5-E401-A908-AC08-92753E1FDC34}"/>
              </a:ext>
            </a:extLst>
          </p:cNvPr>
          <p:cNvSpPr>
            <a:spLocks noGrp="1"/>
          </p:cNvSpPr>
          <p:nvPr>
            <p:ph type="sldNum" sz="quarter" idx="12"/>
          </p:nvPr>
        </p:nvSpPr>
        <p:spPr/>
        <p:txBody>
          <a:bodyPr/>
          <a:lstStyle>
            <a:lvl1pPr>
              <a:defRPr/>
            </a:lvl1pPr>
          </a:lstStyle>
          <a:p>
            <a:pPr>
              <a:defRPr/>
            </a:pPr>
            <a:fld id="{D5EDC891-BB70-4212-9C69-1623B894F8F7}" type="slidenum">
              <a:rPr lang="en-US" altLang="nl-NL"/>
              <a:pPr>
                <a:defRPr/>
              </a:pPr>
              <a:t>‹nr.›</a:t>
            </a:fld>
            <a:endParaRPr lang="en-US" altLang="nl-NL"/>
          </a:p>
        </p:txBody>
      </p:sp>
    </p:spTree>
    <p:extLst>
      <p:ext uri="{BB962C8B-B14F-4D97-AF65-F5344CB8AC3E}">
        <p14:creationId xmlns:p14="http://schemas.microsoft.com/office/powerpoint/2010/main" val="114650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94402" y="650240"/>
            <a:ext cx="5592686" cy="2275840"/>
          </a:xfrm>
        </p:spPr>
        <p:txBody>
          <a:bodyPr anchor="b"/>
          <a:lstStyle>
            <a:lvl1pPr>
              <a:defRPr sz="4551"/>
            </a:lvl1pPr>
          </a:lstStyle>
          <a:p>
            <a:r>
              <a:rPr lang="nl-NL"/>
              <a:t>Klik om stijl te bewerken</a:t>
            </a:r>
            <a:endParaRPr lang="en-US" dirty="0"/>
          </a:p>
        </p:txBody>
      </p:sp>
      <p:sp>
        <p:nvSpPr>
          <p:cNvPr id="3" name="Picture Placeholder 2"/>
          <p:cNvSpPr>
            <a:spLocks noGrp="1" noChangeAspect="1"/>
          </p:cNvSpPr>
          <p:nvPr>
            <p:ph type="pic" idx="1"/>
          </p:nvPr>
        </p:nvSpPr>
        <p:spPr>
          <a:xfrm>
            <a:off x="7371870" y="1404338"/>
            <a:ext cx="8778508" cy="6931378"/>
          </a:xfrm>
        </p:spPr>
        <p:txBody>
          <a:bodyPr anchor="t"/>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1194402" y="2926080"/>
            <a:ext cx="5592686" cy="5420925"/>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nl-NL"/>
              <a:t>Klikken om de tekststijl van het model te bewerken</a:t>
            </a:r>
          </a:p>
        </p:txBody>
      </p:sp>
      <p:sp>
        <p:nvSpPr>
          <p:cNvPr id="5" name="Date Placeholder 3">
            <a:extLst>
              <a:ext uri="{FF2B5EF4-FFF2-40B4-BE49-F238E27FC236}">
                <a16:creationId xmlns:a16="http://schemas.microsoft.com/office/drawing/2014/main" id="{2FF87225-AAD8-C494-60DE-425158B5115B}"/>
              </a:ext>
            </a:extLst>
          </p:cNvPr>
          <p:cNvSpPr>
            <a:spLocks noGrp="1"/>
          </p:cNvSpPr>
          <p:nvPr>
            <p:ph type="dt" sz="half" idx="10"/>
          </p:nvPr>
        </p:nvSpPr>
        <p:spPr/>
        <p:txBody>
          <a:bodyPr/>
          <a:lstStyle>
            <a:lvl1pPr>
              <a:defRPr/>
            </a:lvl1pPr>
          </a:lstStyle>
          <a:p>
            <a:pPr>
              <a:defRPr/>
            </a:pPr>
            <a:endParaRPr lang="en-US" altLang="nl-NL"/>
          </a:p>
        </p:txBody>
      </p:sp>
      <p:sp>
        <p:nvSpPr>
          <p:cNvPr id="6" name="Footer Placeholder 4">
            <a:extLst>
              <a:ext uri="{FF2B5EF4-FFF2-40B4-BE49-F238E27FC236}">
                <a16:creationId xmlns:a16="http://schemas.microsoft.com/office/drawing/2014/main" id="{A20737BF-81AB-E9B7-0077-D7BD16EF08B3}"/>
              </a:ext>
            </a:extLst>
          </p:cNvPr>
          <p:cNvSpPr>
            <a:spLocks noGrp="1"/>
          </p:cNvSpPr>
          <p:nvPr>
            <p:ph type="ftr" sz="quarter" idx="11"/>
          </p:nvPr>
        </p:nvSpPr>
        <p:spPr/>
        <p:txBody>
          <a:bodyPr/>
          <a:lstStyle>
            <a:lvl1pPr>
              <a:defRPr/>
            </a:lvl1pPr>
          </a:lstStyle>
          <a:p>
            <a:pPr>
              <a:defRPr/>
            </a:pPr>
            <a:endParaRPr lang="en-US" altLang="nl-NL"/>
          </a:p>
        </p:txBody>
      </p:sp>
      <p:sp>
        <p:nvSpPr>
          <p:cNvPr id="7" name="Slide Number Placeholder 5">
            <a:extLst>
              <a:ext uri="{FF2B5EF4-FFF2-40B4-BE49-F238E27FC236}">
                <a16:creationId xmlns:a16="http://schemas.microsoft.com/office/drawing/2014/main" id="{39590FB5-CC41-E050-995F-7AFBD619198F}"/>
              </a:ext>
            </a:extLst>
          </p:cNvPr>
          <p:cNvSpPr>
            <a:spLocks noGrp="1"/>
          </p:cNvSpPr>
          <p:nvPr>
            <p:ph type="sldNum" sz="quarter" idx="12"/>
          </p:nvPr>
        </p:nvSpPr>
        <p:spPr/>
        <p:txBody>
          <a:bodyPr/>
          <a:lstStyle>
            <a:lvl1pPr>
              <a:defRPr/>
            </a:lvl1pPr>
          </a:lstStyle>
          <a:p>
            <a:pPr>
              <a:defRPr/>
            </a:pPr>
            <a:fld id="{3F31890A-67E5-4412-9850-DBAAA5F2F717}" type="slidenum">
              <a:rPr lang="en-US" altLang="nl-NL"/>
              <a:pPr>
                <a:defRPr/>
              </a:pPr>
              <a:t>‹nr.›</a:t>
            </a:fld>
            <a:endParaRPr lang="en-US" altLang="nl-NL"/>
          </a:p>
        </p:txBody>
      </p:sp>
    </p:spTree>
    <p:extLst>
      <p:ext uri="{BB962C8B-B14F-4D97-AF65-F5344CB8AC3E}">
        <p14:creationId xmlns:p14="http://schemas.microsoft.com/office/powerpoint/2010/main" val="577892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4E8EDD20-E59F-B529-1AA3-19745DC45723}"/>
              </a:ext>
            </a:extLst>
          </p:cNvPr>
          <p:cNvSpPr>
            <a:spLocks noGrp="1"/>
          </p:cNvSpPr>
          <p:nvPr>
            <p:ph type="dt" sz="half" idx="10"/>
          </p:nvPr>
        </p:nvSpPr>
        <p:spPr/>
        <p:txBody>
          <a:bodyPr/>
          <a:lstStyle>
            <a:lvl1pPr>
              <a:defRPr/>
            </a:lvl1pPr>
          </a:lstStyle>
          <a:p>
            <a:pPr>
              <a:defRPr/>
            </a:pPr>
            <a:endParaRPr lang="en-US" altLang="nl-NL"/>
          </a:p>
        </p:txBody>
      </p:sp>
      <p:sp>
        <p:nvSpPr>
          <p:cNvPr id="5" name="Footer Placeholder 4">
            <a:extLst>
              <a:ext uri="{FF2B5EF4-FFF2-40B4-BE49-F238E27FC236}">
                <a16:creationId xmlns:a16="http://schemas.microsoft.com/office/drawing/2014/main" id="{746504A5-AB47-7B5A-56CF-6762458FCCDE}"/>
              </a:ext>
            </a:extLst>
          </p:cNvPr>
          <p:cNvSpPr>
            <a:spLocks noGrp="1"/>
          </p:cNvSpPr>
          <p:nvPr>
            <p:ph type="ftr" sz="quarter" idx="11"/>
          </p:nvPr>
        </p:nvSpPr>
        <p:spPr/>
        <p:txBody>
          <a:bodyPr/>
          <a:lstStyle>
            <a:lvl1pPr>
              <a:defRPr/>
            </a:lvl1pPr>
          </a:lstStyle>
          <a:p>
            <a:pPr>
              <a:defRPr/>
            </a:pPr>
            <a:endParaRPr lang="en-US" altLang="nl-NL"/>
          </a:p>
        </p:txBody>
      </p:sp>
      <p:sp>
        <p:nvSpPr>
          <p:cNvPr id="6" name="Slide Number Placeholder 5">
            <a:extLst>
              <a:ext uri="{FF2B5EF4-FFF2-40B4-BE49-F238E27FC236}">
                <a16:creationId xmlns:a16="http://schemas.microsoft.com/office/drawing/2014/main" id="{2FBCAB33-6965-1FA8-8DAD-15751DF5BBBB}"/>
              </a:ext>
            </a:extLst>
          </p:cNvPr>
          <p:cNvSpPr>
            <a:spLocks noGrp="1"/>
          </p:cNvSpPr>
          <p:nvPr>
            <p:ph type="sldNum" sz="quarter" idx="12"/>
          </p:nvPr>
        </p:nvSpPr>
        <p:spPr/>
        <p:txBody>
          <a:bodyPr/>
          <a:lstStyle>
            <a:lvl1pPr>
              <a:defRPr/>
            </a:lvl1pPr>
          </a:lstStyle>
          <a:p>
            <a:pPr>
              <a:defRPr/>
            </a:pPr>
            <a:fld id="{7CB50D0B-3380-472F-92B3-4A83B1B76F39}" type="slidenum">
              <a:rPr lang="en-US" altLang="nl-NL"/>
              <a:pPr>
                <a:defRPr/>
              </a:pPr>
              <a:t>‹nr.›</a:t>
            </a:fld>
            <a:endParaRPr lang="en-US" altLang="nl-NL"/>
          </a:p>
        </p:txBody>
      </p:sp>
    </p:spTree>
    <p:extLst>
      <p:ext uri="{BB962C8B-B14F-4D97-AF65-F5344CB8AC3E}">
        <p14:creationId xmlns:p14="http://schemas.microsoft.com/office/powerpoint/2010/main" val="2179098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409126" y="519289"/>
            <a:ext cx="3738994" cy="8265725"/>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1192143" y="519289"/>
            <a:ext cx="11000229" cy="8265725"/>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B061E550-90AC-0329-51BA-0796FC5FE737}"/>
              </a:ext>
            </a:extLst>
          </p:cNvPr>
          <p:cNvSpPr>
            <a:spLocks noGrp="1"/>
          </p:cNvSpPr>
          <p:nvPr>
            <p:ph type="dt" sz="half" idx="10"/>
          </p:nvPr>
        </p:nvSpPr>
        <p:spPr/>
        <p:txBody>
          <a:bodyPr/>
          <a:lstStyle>
            <a:lvl1pPr>
              <a:defRPr/>
            </a:lvl1pPr>
          </a:lstStyle>
          <a:p>
            <a:pPr>
              <a:defRPr/>
            </a:pPr>
            <a:endParaRPr lang="en-US" altLang="nl-NL"/>
          </a:p>
        </p:txBody>
      </p:sp>
      <p:sp>
        <p:nvSpPr>
          <p:cNvPr id="5" name="Footer Placeholder 4">
            <a:extLst>
              <a:ext uri="{FF2B5EF4-FFF2-40B4-BE49-F238E27FC236}">
                <a16:creationId xmlns:a16="http://schemas.microsoft.com/office/drawing/2014/main" id="{6EC3B9D8-1197-A09F-48C6-682D09CEAFEB}"/>
              </a:ext>
            </a:extLst>
          </p:cNvPr>
          <p:cNvSpPr>
            <a:spLocks noGrp="1"/>
          </p:cNvSpPr>
          <p:nvPr>
            <p:ph type="ftr" sz="quarter" idx="11"/>
          </p:nvPr>
        </p:nvSpPr>
        <p:spPr/>
        <p:txBody>
          <a:bodyPr/>
          <a:lstStyle>
            <a:lvl1pPr>
              <a:defRPr/>
            </a:lvl1pPr>
          </a:lstStyle>
          <a:p>
            <a:pPr>
              <a:defRPr/>
            </a:pPr>
            <a:endParaRPr lang="en-US" altLang="nl-NL"/>
          </a:p>
        </p:txBody>
      </p:sp>
      <p:sp>
        <p:nvSpPr>
          <p:cNvPr id="6" name="Slide Number Placeholder 5">
            <a:extLst>
              <a:ext uri="{FF2B5EF4-FFF2-40B4-BE49-F238E27FC236}">
                <a16:creationId xmlns:a16="http://schemas.microsoft.com/office/drawing/2014/main" id="{A6D30AF8-7723-90EE-9996-E188025A2E33}"/>
              </a:ext>
            </a:extLst>
          </p:cNvPr>
          <p:cNvSpPr>
            <a:spLocks noGrp="1"/>
          </p:cNvSpPr>
          <p:nvPr>
            <p:ph type="sldNum" sz="quarter" idx="12"/>
          </p:nvPr>
        </p:nvSpPr>
        <p:spPr/>
        <p:txBody>
          <a:bodyPr/>
          <a:lstStyle>
            <a:lvl1pPr>
              <a:defRPr/>
            </a:lvl1pPr>
          </a:lstStyle>
          <a:p>
            <a:pPr>
              <a:defRPr/>
            </a:pPr>
            <a:fld id="{8B781C42-E73B-4EF0-BC67-7087E0CA9E37}" type="slidenum">
              <a:rPr lang="en-US" altLang="nl-NL"/>
              <a:pPr>
                <a:defRPr/>
              </a:pPr>
              <a:t>‹nr.›</a:t>
            </a:fld>
            <a:endParaRPr lang="en-US" altLang="nl-NL"/>
          </a:p>
        </p:txBody>
      </p:sp>
    </p:spTree>
    <p:extLst>
      <p:ext uri="{BB962C8B-B14F-4D97-AF65-F5344CB8AC3E}">
        <p14:creationId xmlns:p14="http://schemas.microsoft.com/office/powerpoint/2010/main" val="1515661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398CCA-C238-98F1-C237-BD0762BC62A2}"/>
              </a:ext>
            </a:extLst>
          </p:cNvPr>
          <p:cNvSpPr>
            <a:spLocks noGrp="1"/>
          </p:cNvSpPr>
          <p:nvPr>
            <p:ph type="title"/>
          </p:nvPr>
        </p:nvSpPr>
        <p:spPr>
          <a:xfrm>
            <a:off x="1192213" y="519113"/>
            <a:ext cx="14955837" cy="1885950"/>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a:extLst>
              <a:ext uri="{FF2B5EF4-FFF2-40B4-BE49-F238E27FC236}">
                <a16:creationId xmlns:a16="http://schemas.microsoft.com/office/drawing/2014/main" id="{39CBF9F1-2EF6-5D9F-8D61-B83069012789}"/>
              </a:ext>
            </a:extLst>
          </p:cNvPr>
          <p:cNvSpPr>
            <a:spLocks noGrp="1"/>
          </p:cNvSpPr>
          <p:nvPr>
            <p:ph type="body" idx="1"/>
          </p:nvPr>
        </p:nvSpPr>
        <p:spPr>
          <a:xfrm>
            <a:off x="1192213" y="2597150"/>
            <a:ext cx="14955837" cy="6188075"/>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67F3F0E5-3D93-78F9-A676-557A1BF1B2BA}"/>
              </a:ext>
            </a:extLst>
          </p:cNvPr>
          <p:cNvSpPr>
            <a:spLocks noGrp="1"/>
          </p:cNvSpPr>
          <p:nvPr>
            <p:ph type="dt" sz="half" idx="2"/>
          </p:nvPr>
        </p:nvSpPr>
        <p:spPr>
          <a:xfrm>
            <a:off x="1192213" y="9040813"/>
            <a:ext cx="3902075" cy="519112"/>
          </a:xfrm>
          <a:prstGeom prst="rect">
            <a:avLst/>
          </a:prstGeom>
        </p:spPr>
        <p:txBody>
          <a:bodyPr vert="horz" lIns="91440" tIns="45720" rIns="91440" bIns="45720" rtlCol="0" anchor="ctr"/>
          <a:lstStyle>
            <a:lvl1pPr algn="l" eaLnBrk="1" fontAlgn="auto" hangingPunct="1">
              <a:spcBef>
                <a:spcPts val="0"/>
              </a:spcBef>
              <a:spcAft>
                <a:spcPts val="0"/>
              </a:spcAft>
              <a:defRPr sz="1707">
                <a:solidFill>
                  <a:schemeClr val="tx1">
                    <a:tint val="75000"/>
                  </a:schemeClr>
                </a:solidFill>
                <a:latin typeface="+mn-lt"/>
              </a:defRPr>
            </a:lvl1pPr>
          </a:lstStyle>
          <a:p>
            <a:pPr>
              <a:defRPr/>
            </a:pPr>
            <a:endParaRPr lang="en-US" altLang="nl-NL"/>
          </a:p>
        </p:txBody>
      </p:sp>
      <p:sp>
        <p:nvSpPr>
          <p:cNvPr id="5" name="Footer Placeholder 4">
            <a:extLst>
              <a:ext uri="{FF2B5EF4-FFF2-40B4-BE49-F238E27FC236}">
                <a16:creationId xmlns:a16="http://schemas.microsoft.com/office/drawing/2014/main" id="{E02B1B13-6A61-0CC5-BD9B-829AB6887997}"/>
              </a:ext>
            </a:extLst>
          </p:cNvPr>
          <p:cNvSpPr>
            <a:spLocks noGrp="1"/>
          </p:cNvSpPr>
          <p:nvPr>
            <p:ph type="ftr" sz="quarter" idx="3"/>
          </p:nvPr>
        </p:nvSpPr>
        <p:spPr>
          <a:xfrm>
            <a:off x="5743575" y="9040813"/>
            <a:ext cx="5853113" cy="519112"/>
          </a:xfrm>
          <a:prstGeom prst="rect">
            <a:avLst/>
          </a:prstGeom>
        </p:spPr>
        <p:txBody>
          <a:bodyPr vert="horz" lIns="91440" tIns="45720" rIns="91440" bIns="45720" rtlCol="0" anchor="ctr"/>
          <a:lstStyle>
            <a:lvl1pPr algn="ctr" eaLnBrk="1" fontAlgn="auto" hangingPunct="1">
              <a:spcBef>
                <a:spcPts val="0"/>
              </a:spcBef>
              <a:spcAft>
                <a:spcPts val="0"/>
              </a:spcAft>
              <a:defRPr sz="1707">
                <a:solidFill>
                  <a:schemeClr val="tx1">
                    <a:tint val="75000"/>
                  </a:schemeClr>
                </a:solidFill>
                <a:latin typeface="+mn-lt"/>
              </a:defRPr>
            </a:lvl1pPr>
          </a:lstStyle>
          <a:p>
            <a:pPr>
              <a:defRPr/>
            </a:pPr>
            <a:endParaRPr lang="en-US" altLang="nl-NL"/>
          </a:p>
        </p:txBody>
      </p:sp>
      <p:sp>
        <p:nvSpPr>
          <p:cNvPr id="6" name="Slide Number Placeholder 5">
            <a:extLst>
              <a:ext uri="{FF2B5EF4-FFF2-40B4-BE49-F238E27FC236}">
                <a16:creationId xmlns:a16="http://schemas.microsoft.com/office/drawing/2014/main" id="{A0324FE8-9779-AD37-E5B6-5C0618EAB696}"/>
              </a:ext>
            </a:extLst>
          </p:cNvPr>
          <p:cNvSpPr>
            <a:spLocks noGrp="1"/>
          </p:cNvSpPr>
          <p:nvPr>
            <p:ph type="sldNum" sz="quarter" idx="4"/>
          </p:nvPr>
        </p:nvSpPr>
        <p:spPr>
          <a:xfrm>
            <a:off x="12245975" y="9040813"/>
            <a:ext cx="3902075" cy="519112"/>
          </a:xfrm>
          <a:prstGeom prst="rect">
            <a:avLst/>
          </a:prstGeom>
        </p:spPr>
        <p:txBody>
          <a:bodyPr vert="horz" lIns="91440" tIns="45720" rIns="91440" bIns="45720" rtlCol="0" anchor="ctr"/>
          <a:lstStyle>
            <a:lvl1pPr algn="r" eaLnBrk="1" fontAlgn="auto" hangingPunct="1">
              <a:spcBef>
                <a:spcPts val="0"/>
              </a:spcBef>
              <a:spcAft>
                <a:spcPts val="0"/>
              </a:spcAft>
              <a:defRPr sz="1707" smtClean="0">
                <a:solidFill>
                  <a:schemeClr val="tx1">
                    <a:tint val="75000"/>
                  </a:schemeClr>
                </a:solidFill>
                <a:latin typeface="+mn-lt"/>
              </a:defRPr>
            </a:lvl1pPr>
          </a:lstStyle>
          <a:p>
            <a:pPr>
              <a:defRPr/>
            </a:pPr>
            <a:fld id="{22E24274-DAFF-4361-8557-EC799680B2B2}" type="slidenum">
              <a:rPr lang="en-US" altLang="nl-NL"/>
              <a:pPr>
                <a:defRPr/>
              </a:pPr>
              <a:t>‹nr.›</a:t>
            </a:fld>
            <a:endParaRPr lang="en-US" altLang="nl-NL"/>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00163" rtl="0" fontAlgn="base">
        <a:lnSpc>
          <a:spcPct val="90000"/>
        </a:lnSpc>
        <a:spcBef>
          <a:spcPct val="0"/>
        </a:spcBef>
        <a:spcAft>
          <a:spcPct val="0"/>
        </a:spcAft>
        <a:defRPr sz="6200" kern="1200">
          <a:solidFill>
            <a:schemeClr val="tx1"/>
          </a:solidFill>
          <a:latin typeface="+mj-lt"/>
          <a:ea typeface="+mj-ea"/>
          <a:cs typeface="+mj-cs"/>
        </a:defRPr>
      </a:lvl1pPr>
      <a:lvl2pPr algn="l" defTabSz="1300163" rtl="0" fontAlgn="base">
        <a:lnSpc>
          <a:spcPct val="90000"/>
        </a:lnSpc>
        <a:spcBef>
          <a:spcPct val="0"/>
        </a:spcBef>
        <a:spcAft>
          <a:spcPct val="0"/>
        </a:spcAft>
        <a:defRPr sz="6200">
          <a:solidFill>
            <a:schemeClr val="tx1"/>
          </a:solidFill>
          <a:latin typeface="Calibri Light" panose="020F0302020204030204" pitchFamily="34" charset="0"/>
        </a:defRPr>
      </a:lvl2pPr>
      <a:lvl3pPr algn="l" defTabSz="1300163" rtl="0" fontAlgn="base">
        <a:lnSpc>
          <a:spcPct val="90000"/>
        </a:lnSpc>
        <a:spcBef>
          <a:spcPct val="0"/>
        </a:spcBef>
        <a:spcAft>
          <a:spcPct val="0"/>
        </a:spcAft>
        <a:defRPr sz="6200">
          <a:solidFill>
            <a:schemeClr val="tx1"/>
          </a:solidFill>
          <a:latin typeface="Calibri Light" panose="020F0302020204030204" pitchFamily="34" charset="0"/>
        </a:defRPr>
      </a:lvl3pPr>
      <a:lvl4pPr algn="l" defTabSz="1300163" rtl="0" fontAlgn="base">
        <a:lnSpc>
          <a:spcPct val="90000"/>
        </a:lnSpc>
        <a:spcBef>
          <a:spcPct val="0"/>
        </a:spcBef>
        <a:spcAft>
          <a:spcPct val="0"/>
        </a:spcAft>
        <a:defRPr sz="6200">
          <a:solidFill>
            <a:schemeClr val="tx1"/>
          </a:solidFill>
          <a:latin typeface="Calibri Light" panose="020F0302020204030204" pitchFamily="34" charset="0"/>
        </a:defRPr>
      </a:lvl4pPr>
      <a:lvl5pPr algn="l" defTabSz="1300163" rtl="0" fontAlgn="base">
        <a:lnSpc>
          <a:spcPct val="90000"/>
        </a:lnSpc>
        <a:spcBef>
          <a:spcPct val="0"/>
        </a:spcBef>
        <a:spcAft>
          <a:spcPct val="0"/>
        </a:spcAft>
        <a:defRPr sz="6200">
          <a:solidFill>
            <a:schemeClr val="tx1"/>
          </a:solidFill>
          <a:latin typeface="Calibri Light" panose="020F0302020204030204" pitchFamily="34" charset="0"/>
        </a:defRPr>
      </a:lvl5pPr>
      <a:lvl6pPr marL="457200" algn="l" defTabSz="1300163" rtl="0" fontAlgn="base">
        <a:lnSpc>
          <a:spcPct val="90000"/>
        </a:lnSpc>
        <a:spcBef>
          <a:spcPct val="0"/>
        </a:spcBef>
        <a:spcAft>
          <a:spcPct val="0"/>
        </a:spcAft>
        <a:defRPr sz="6200">
          <a:solidFill>
            <a:schemeClr val="tx1"/>
          </a:solidFill>
          <a:latin typeface="Calibri Light" panose="020F0302020204030204" pitchFamily="34" charset="0"/>
        </a:defRPr>
      </a:lvl6pPr>
      <a:lvl7pPr marL="914400" algn="l" defTabSz="1300163" rtl="0" fontAlgn="base">
        <a:lnSpc>
          <a:spcPct val="90000"/>
        </a:lnSpc>
        <a:spcBef>
          <a:spcPct val="0"/>
        </a:spcBef>
        <a:spcAft>
          <a:spcPct val="0"/>
        </a:spcAft>
        <a:defRPr sz="6200">
          <a:solidFill>
            <a:schemeClr val="tx1"/>
          </a:solidFill>
          <a:latin typeface="Calibri Light" panose="020F0302020204030204" pitchFamily="34" charset="0"/>
        </a:defRPr>
      </a:lvl7pPr>
      <a:lvl8pPr marL="1371600" algn="l" defTabSz="1300163" rtl="0" fontAlgn="base">
        <a:lnSpc>
          <a:spcPct val="90000"/>
        </a:lnSpc>
        <a:spcBef>
          <a:spcPct val="0"/>
        </a:spcBef>
        <a:spcAft>
          <a:spcPct val="0"/>
        </a:spcAft>
        <a:defRPr sz="6200">
          <a:solidFill>
            <a:schemeClr val="tx1"/>
          </a:solidFill>
          <a:latin typeface="Calibri Light" panose="020F0302020204030204" pitchFamily="34" charset="0"/>
        </a:defRPr>
      </a:lvl8pPr>
      <a:lvl9pPr marL="1828800" algn="l" defTabSz="1300163" rtl="0" fontAlgn="base">
        <a:lnSpc>
          <a:spcPct val="90000"/>
        </a:lnSpc>
        <a:spcBef>
          <a:spcPct val="0"/>
        </a:spcBef>
        <a:spcAft>
          <a:spcPct val="0"/>
        </a:spcAft>
        <a:defRPr sz="6200">
          <a:solidFill>
            <a:schemeClr val="tx1"/>
          </a:solidFill>
          <a:latin typeface="Calibri Light" panose="020F0302020204030204" pitchFamily="34" charset="0"/>
        </a:defRPr>
      </a:lvl9pPr>
    </p:titleStyle>
    <p:bodyStyle>
      <a:lvl1pPr marL="323850" indent="-323850" algn="l" defTabSz="1300163" rtl="0" fontAlgn="base">
        <a:lnSpc>
          <a:spcPct val="90000"/>
        </a:lnSpc>
        <a:spcBef>
          <a:spcPts val="1425"/>
        </a:spcBef>
        <a:spcAft>
          <a:spcPct val="0"/>
        </a:spcAft>
        <a:buFont typeface="Arial" panose="020B0604020202020204" pitchFamily="34" charset="0"/>
        <a:buChar char="•"/>
        <a:defRPr sz="3900" kern="1200">
          <a:solidFill>
            <a:schemeClr val="tx1"/>
          </a:solidFill>
          <a:latin typeface="+mn-lt"/>
          <a:ea typeface="+mn-ea"/>
          <a:cs typeface="+mn-cs"/>
        </a:defRPr>
      </a:lvl1pPr>
      <a:lvl2pPr marL="974725" indent="-323850" algn="l" defTabSz="1300163" rtl="0" fontAlgn="base">
        <a:lnSpc>
          <a:spcPct val="90000"/>
        </a:lnSpc>
        <a:spcBef>
          <a:spcPts val="713"/>
        </a:spcBef>
        <a:spcAft>
          <a:spcPct val="0"/>
        </a:spcAft>
        <a:buFont typeface="Arial" panose="020B0604020202020204" pitchFamily="34" charset="0"/>
        <a:buChar char="•"/>
        <a:defRPr sz="3400" kern="1200">
          <a:solidFill>
            <a:schemeClr val="tx1"/>
          </a:solidFill>
          <a:latin typeface="+mn-lt"/>
          <a:ea typeface="+mn-ea"/>
          <a:cs typeface="+mn-cs"/>
        </a:defRPr>
      </a:lvl2pPr>
      <a:lvl3pPr marL="1624013" indent="-323850" algn="l" defTabSz="1300163" rtl="0" fontAlgn="base">
        <a:lnSpc>
          <a:spcPct val="90000"/>
        </a:lnSpc>
        <a:spcBef>
          <a:spcPts val="713"/>
        </a:spcBef>
        <a:spcAft>
          <a:spcPct val="0"/>
        </a:spcAft>
        <a:buFont typeface="Arial" panose="020B0604020202020204" pitchFamily="34" charset="0"/>
        <a:buChar char="•"/>
        <a:defRPr sz="2800" kern="1200">
          <a:solidFill>
            <a:schemeClr val="tx1"/>
          </a:solidFill>
          <a:latin typeface="+mn-lt"/>
          <a:ea typeface="+mn-ea"/>
          <a:cs typeface="+mn-cs"/>
        </a:defRPr>
      </a:lvl3pPr>
      <a:lvl4pPr marL="2274888" indent="-323850" algn="l" defTabSz="1300163" rtl="0" fontAlgn="base">
        <a:lnSpc>
          <a:spcPct val="90000"/>
        </a:lnSpc>
        <a:spcBef>
          <a:spcPts val="713"/>
        </a:spcBef>
        <a:spcAft>
          <a:spcPct val="0"/>
        </a:spcAft>
        <a:buFont typeface="Arial" panose="020B0604020202020204" pitchFamily="34" charset="0"/>
        <a:buChar char="•"/>
        <a:defRPr sz="2500" kern="1200">
          <a:solidFill>
            <a:schemeClr val="tx1"/>
          </a:solidFill>
          <a:latin typeface="+mn-lt"/>
          <a:ea typeface="+mn-ea"/>
          <a:cs typeface="+mn-cs"/>
        </a:defRPr>
      </a:lvl4pPr>
      <a:lvl5pPr marL="2925763" indent="-323850" algn="l" defTabSz="1300163" rtl="0" fontAlgn="base">
        <a:lnSpc>
          <a:spcPct val="90000"/>
        </a:lnSpc>
        <a:spcBef>
          <a:spcPts val="713"/>
        </a:spcBef>
        <a:spcAft>
          <a:spcPct val="0"/>
        </a:spcAft>
        <a:buFont typeface="Arial" panose="020B0604020202020204" pitchFamily="34" charset="0"/>
        <a:buChar char="•"/>
        <a:defRPr sz="2500" kern="1200">
          <a:solidFill>
            <a:schemeClr val="tx1"/>
          </a:solidFill>
          <a:latin typeface="+mn-lt"/>
          <a:ea typeface="+mn-ea"/>
          <a:cs typeface="+mn-cs"/>
        </a:defRPr>
      </a:lvl5pPr>
      <a:lvl6pPr marL="357626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49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72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95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3814B9E3-E463-D354-7E73-E2208FB36F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709" b="20312"/>
          <a:stretch/>
        </p:blipFill>
        <p:spPr bwMode="auto">
          <a:xfrm>
            <a:off x="4378324" y="0"/>
            <a:ext cx="12978607" cy="9782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kstvak 2">
            <a:extLst>
              <a:ext uri="{FF2B5EF4-FFF2-40B4-BE49-F238E27FC236}">
                <a16:creationId xmlns:a16="http://schemas.microsoft.com/office/drawing/2014/main" id="{9708AFC8-EA27-2551-8103-B9C0BE8E3C84}"/>
              </a:ext>
            </a:extLst>
          </p:cNvPr>
          <p:cNvSpPr txBox="1"/>
          <p:nvPr/>
        </p:nvSpPr>
        <p:spPr>
          <a:xfrm>
            <a:off x="1202531" y="533400"/>
            <a:ext cx="8672284" cy="723916"/>
          </a:xfrm>
          <a:prstGeom prst="rect">
            <a:avLst/>
          </a:prstGeom>
          <a:noFill/>
        </p:spPr>
        <p:txBody>
          <a:bodyPr wrap="square">
            <a:spAutoFit/>
          </a:bodyPr>
          <a:lstStyle/>
          <a:p>
            <a:pPr eaLnBrk="1" fontAlgn="auto" hangingPunct="1">
              <a:lnSpc>
                <a:spcPct val="114000"/>
              </a:lnSpc>
              <a:spcBef>
                <a:spcPts val="0"/>
              </a:spcBef>
              <a:spcAft>
                <a:spcPts val="0"/>
              </a:spcAft>
              <a:defRPr/>
            </a:pPr>
            <a:r>
              <a:rPr lang="nl-NL" sz="4000" b="1" dirty="0">
                <a:solidFill>
                  <a:srgbClr val="464745"/>
                </a:solidFill>
                <a:latin typeface="Tahoma" panose="020B0604030504040204" pitchFamily="34" charset="0"/>
                <a:ea typeface="Tahoma" panose="020B0604030504040204" pitchFamily="34" charset="0"/>
                <a:cs typeface="Tahoma" panose="020B0604030504040204" pitchFamily="34" charset="0"/>
              </a:rPr>
              <a:t>Ruth 2</a:t>
            </a:r>
            <a:r>
              <a:rPr lang="nl-NL" sz="4000" dirty="0">
                <a:solidFill>
                  <a:srgbClr val="464745"/>
                </a:solidFill>
                <a:latin typeface="Tahoma" panose="020B0604030504040204" pitchFamily="34" charset="0"/>
                <a:ea typeface="Tahoma" panose="020B0604030504040204" pitchFamily="34" charset="0"/>
                <a:cs typeface="Tahoma" panose="020B0604030504040204" pitchFamily="34"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19E37C77-95B3-27C5-C595-91A57CDF16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3175"/>
            <a:ext cx="13004801"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kstvak 2">
            <a:extLst>
              <a:ext uri="{FF2B5EF4-FFF2-40B4-BE49-F238E27FC236}">
                <a16:creationId xmlns:a16="http://schemas.microsoft.com/office/drawing/2014/main" id="{E2547268-65DE-C36F-4166-C43AF8D2E8A9}"/>
              </a:ext>
            </a:extLst>
          </p:cNvPr>
          <p:cNvSpPr txBox="1"/>
          <p:nvPr/>
        </p:nvSpPr>
        <p:spPr>
          <a:xfrm>
            <a:off x="13165138" y="522288"/>
            <a:ext cx="3810793" cy="4464299"/>
          </a:xfrm>
          <a:prstGeom prst="rect">
            <a:avLst/>
          </a:prstGeom>
          <a:noFill/>
        </p:spPr>
        <p:txBody>
          <a:bodyPr wrap="square">
            <a:spAutoFit/>
          </a:bodyPr>
          <a:lstStyle/>
          <a:p>
            <a:pPr eaLnBrk="1" fontAlgn="auto" hangingPunct="1">
              <a:lnSpc>
                <a:spcPct val="114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2</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eaLnBrk="1" fontAlgn="auto" hangingPunct="1">
              <a:lnSpc>
                <a:spcPct val="114000"/>
              </a:lnSpc>
              <a:spcBef>
                <a:spcPts val="0"/>
              </a:spcBef>
              <a:spcAft>
                <a:spcPts val="0"/>
              </a:spcAft>
              <a:defRPr/>
            </a:pP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1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Nu was Naomi van de kant van haar echtgenoot </a:t>
            </a:r>
            <a:r>
              <a:rPr lang="nl-NL" sz="2800" dirty="0" err="1">
                <a:solidFill>
                  <a:srgbClr val="464745"/>
                </a:solidFill>
                <a:latin typeface="Tahoma" panose="020B0604030504040204" pitchFamily="34" charset="0"/>
                <a:ea typeface="Tahoma" panose="020B0604030504040204" pitchFamily="34" charset="0"/>
                <a:cs typeface="Tahoma" panose="020B0604030504040204" pitchFamily="34" charset="0"/>
              </a:rPr>
              <a:t>Elimelech</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verwant aan een belangrijk man, die Boaz heette.</a:t>
            </a:r>
          </a:p>
          <a:p>
            <a:pPr eaLnBrk="1" fontAlgn="auto" hangingPunct="1">
              <a:lnSpc>
                <a:spcPct val="114000"/>
              </a:lnSpc>
              <a:spcBef>
                <a:spcPts val="0"/>
              </a:spcBef>
              <a:spcAft>
                <a:spcPts val="0"/>
              </a:spcAft>
              <a:defRPr/>
            </a:pPr>
            <a:endParaRPr lang="nl-NL"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D4C402D4-1788-DF84-890D-CA8986E956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0"/>
            <a:ext cx="13004801"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DFF731A6-1DA1-329E-F807-623FA8A22514}"/>
              </a:ext>
            </a:extLst>
          </p:cNvPr>
          <p:cNvSpPr txBox="1"/>
          <p:nvPr/>
        </p:nvSpPr>
        <p:spPr>
          <a:xfrm>
            <a:off x="13165137" y="522288"/>
            <a:ext cx="3963193" cy="8394093"/>
          </a:xfrm>
          <a:prstGeom prst="rect">
            <a:avLst/>
          </a:prstGeom>
          <a:noFill/>
        </p:spPr>
        <p:txBody>
          <a:bodyPr wrap="square">
            <a:spAutoFit/>
          </a:bodyPr>
          <a:lstStyle/>
          <a:p>
            <a:pPr eaLnBrk="1" fontAlgn="auto" hangingPunct="1">
              <a:lnSpc>
                <a:spcPct val="114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2</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eaLnBrk="1" fontAlgn="auto" hangingPunct="1">
              <a:lnSpc>
                <a:spcPct val="114000"/>
              </a:lnSpc>
              <a:spcBef>
                <a:spcPts val="0"/>
              </a:spcBef>
              <a:spcAft>
                <a:spcPts val="0"/>
              </a:spcAft>
              <a:defRPr/>
            </a:pP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Ruth, de </a:t>
            </a:r>
            <a:r>
              <a:rPr lang="nl-NL" sz="2800" dirty="0" err="1">
                <a:solidFill>
                  <a:srgbClr val="464745"/>
                </a:solidFill>
                <a:latin typeface="Tahoma" panose="020B0604030504040204" pitchFamily="34" charset="0"/>
                <a:ea typeface="Tahoma" panose="020B0604030504040204" pitchFamily="34" charset="0"/>
                <a:cs typeface="Tahoma" panose="020B0604030504040204" pitchFamily="34" charset="0"/>
              </a:rPr>
              <a:t>Moabitische</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zei tegen Naomi: ‘Ik zou graag naar het land willen gaan om aren te lezen bij iemand die me dat toestaat.’ Naomi antwoordde: ‘Doe dat maar, mijn dochter.’  </a:t>
            </a:r>
          </a:p>
          <a:p>
            <a:pPr eaLnBrk="1" fontAlgn="auto" hangingPunct="1">
              <a:lnSpc>
                <a:spcPct val="114000"/>
              </a:lnSpc>
              <a:spcBef>
                <a:spcPts val="0"/>
              </a:spcBef>
              <a:spcAft>
                <a:spcPts val="0"/>
              </a:spcAft>
              <a:defRPr/>
            </a:pP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3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Ze ging dus naar het land om aren te lezen, achter de maaiers aan. Het toeval wilde dat de akker waar ze kwam van Boaz was, het familielid van </a:t>
            </a:r>
            <a:r>
              <a:rPr lang="nl-NL" sz="2800" dirty="0" err="1">
                <a:solidFill>
                  <a:srgbClr val="464745"/>
                </a:solidFill>
                <a:latin typeface="Tahoma" panose="020B0604030504040204" pitchFamily="34" charset="0"/>
                <a:ea typeface="Tahoma" panose="020B0604030504040204" pitchFamily="34" charset="0"/>
                <a:cs typeface="Tahoma" panose="020B0604030504040204" pitchFamily="34" charset="0"/>
              </a:rPr>
              <a:t>Elimelech</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a:t>
            </a:r>
            <a:endParaRPr lang="nl-NL"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0A19C343-2E8C-56C2-73B9-3CF30C141B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0"/>
            <a:ext cx="13004801"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A2CBABE4-EFC9-D29C-E4BE-4B99962259AC}"/>
              </a:ext>
            </a:extLst>
          </p:cNvPr>
          <p:cNvSpPr txBox="1"/>
          <p:nvPr/>
        </p:nvSpPr>
        <p:spPr>
          <a:xfrm>
            <a:off x="13165138" y="522288"/>
            <a:ext cx="3962400" cy="4464299"/>
          </a:xfrm>
          <a:prstGeom prst="rect">
            <a:avLst/>
          </a:prstGeom>
          <a:noFill/>
        </p:spPr>
        <p:txBody>
          <a:bodyPr>
            <a:spAutoFit/>
          </a:bodyPr>
          <a:lstStyle/>
          <a:p>
            <a:pPr eaLnBrk="1" fontAlgn="auto" hangingPunct="1">
              <a:lnSpc>
                <a:spcPct val="114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2</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eaLnBrk="1" fontAlgn="auto" hangingPunct="1">
              <a:lnSpc>
                <a:spcPct val="114000"/>
              </a:lnSpc>
              <a:spcBef>
                <a:spcPts val="0"/>
              </a:spcBef>
              <a:spcAft>
                <a:spcPts val="0"/>
              </a:spcAft>
              <a:defRPr/>
            </a:pP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4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Na enige tijd kwam Boaz zelf eraan, uit </a:t>
            </a:r>
            <a:r>
              <a:rPr lang="nl-NL" sz="2800" dirty="0" err="1">
                <a:solidFill>
                  <a:srgbClr val="464745"/>
                </a:solidFill>
                <a:latin typeface="Tahoma" panose="020B0604030504040204" pitchFamily="34" charset="0"/>
                <a:ea typeface="Tahoma" panose="020B0604030504040204" pitchFamily="34" charset="0"/>
                <a:cs typeface="Tahoma" panose="020B0604030504040204" pitchFamily="34" charset="0"/>
              </a:rPr>
              <a:t>Betlehem</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‘De </a:t>
            </a:r>
            <a:r>
              <a:rPr lang="nl-NL" sz="2800" cap="small" dirty="0">
                <a:solidFill>
                  <a:srgbClr val="464745"/>
                </a:solidFill>
                <a:latin typeface="Tahoma" panose="020B0604030504040204" pitchFamily="34" charset="0"/>
                <a:ea typeface="Tahoma" panose="020B0604030504040204" pitchFamily="34" charset="0"/>
                <a:cs typeface="Tahoma" panose="020B0604030504040204" pitchFamily="34" charset="0"/>
              </a:rPr>
              <a:t>HEER</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zij met jullie,’ groette hij de maaiers. </a:t>
            </a:r>
          </a:p>
          <a:p>
            <a:pPr eaLnBrk="1" fontAlgn="auto" hangingPunct="1">
              <a:lnSpc>
                <a:spcPct val="114000"/>
              </a:lnSpc>
              <a:spcBef>
                <a:spcPts val="0"/>
              </a:spcBef>
              <a:spcAft>
                <a:spcPts val="0"/>
              </a:spcAft>
              <a:defRPr/>
            </a:pP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‘De </a:t>
            </a:r>
            <a:r>
              <a:rPr lang="nl-NL" sz="2800" cap="small" dirty="0">
                <a:solidFill>
                  <a:srgbClr val="464745"/>
                </a:solidFill>
                <a:latin typeface="Tahoma" panose="020B0604030504040204" pitchFamily="34" charset="0"/>
                <a:ea typeface="Tahoma" panose="020B0604030504040204" pitchFamily="34" charset="0"/>
                <a:cs typeface="Tahoma" panose="020B0604030504040204" pitchFamily="34" charset="0"/>
              </a:rPr>
              <a:t>HEER</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zegene u,’ groetten zij terug. </a:t>
            </a:r>
            <a:endParaRPr lang="nl-NL"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5B268576-AAF1-3E4C-FFC1-EB4247DA01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0"/>
            <a:ext cx="13004801"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A2071012-1E0A-14FD-33FE-A25A1EFDC416}"/>
              </a:ext>
            </a:extLst>
          </p:cNvPr>
          <p:cNvSpPr txBox="1"/>
          <p:nvPr/>
        </p:nvSpPr>
        <p:spPr>
          <a:xfrm>
            <a:off x="13165138" y="522288"/>
            <a:ext cx="3962400" cy="9212778"/>
          </a:xfrm>
          <a:prstGeom prst="rect">
            <a:avLst/>
          </a:prstGeom>
          <a:noFill/>
        </p:spPr>
        <p:txBody>
          <a:bodyPr>
            <a:spAutoFit/>
          </a:bodyPr>
          <a:lstStyle/>
          <a:p>
            <a:pPr eaLnBrk="1" fontAlgn="auto" hangingPunct="1">
              <a:lnSpc>
                <a:spcPct val="114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2</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eaLnBrk="1" fontAlgn="auto" hangingPunct="1">
              <a:lnSpc>
                <a:spcPct val="114000"/>
              </a:lnSpc>
              <a:spcBef>
                <a:spcPts val="0"/>
              </a:spcBef>
              <a:spcAft>
                <a:spcPts val="0"/>
              </a:spcAft>
              <a:defRPr/>
            </a:pP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5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Boaz vroeg de </a:t>
            </a:r>
            <a:r>
              <a:rPr lang="nl-NL" sz="2800" dirty="0" err="1">
                <a:solidFill>
                  <a:srgbClr val="464745"/>
                </a:solidFill>
                <a:latin typeface="Tahoma" panose="020B0604030504040204" pitchFamily="34" charset="0"/>
                <a:ea typeface="Tahoma" panose="020B0604030504040204" pitchFamily="34" charset="0"/>
                <a:cs typeface="Tahoma" panose="020B0604030504040204" pitchFamily="34" charset="0"/>
              </a:rPr>
              <a:t>voor-man</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van zijn maaiers: ‘Bij wie hoort die jonge vrouw daar?’ </a:t>
            </a: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6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De man antwoordde: ‘Dat is de </a:t>
            </a:r>
            <a:r>
              <a:rPr lang="nl-NL" sz="2800" dirty="0" err="1">
                <a:solidFill>
                  <a:srgbClr val="464745"/>
                </a:solidFill>
                <a:latin typeface="Tahoma" panose="020B0604030504040204" pitchFamily="34" charset="0"/>
                <a:ea typeface="Tahoma" panose="020B0604030504040204" pitchFamily="34" charset="0"/>
                <a:cs typeface="Tahoma" panose="020B0604030504040204" pitchFamily="34" charset="0"/>
              </a:rPr>
              <a:t>Moabitische</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vrouw die met Naomi is </a:t>
            </a:r>
            <a:r>
              <a:rPr lang="nl-NL" sz="2800" dirty="0" err="1">
                <a:solidFill>
                  <a:srgbClr val="464745"/>
                </a:solidFill>
                <a:latin typeface="Tahoma" panose="020B0604030504040204" pitchFamily="34" charset="0"/>
                <a:ea typeface="Tahoma" panose="020B0604030504040204" pitchFamily="34" charset="0"/>
                <a:cs typeface="Tahoma" panose="020B0604030504040204" pitchFamily="34" charset="0"/>
              </a:rPr>
              <a:t>terug-gekeerd</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t>
            </a: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7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Toen ze hier aankwam zei ze: “Ik zou graag achter de maaiers aan willen gaan om aren te lezen bij de schoven,” en nu is ze hier al de hele dag, vanaf de vroege ochtend – ze heeft maar even gezeten.’</a:t>
            </a:r>
            <a:endParaRPr lang="nl-NL"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BB76F0CA-D768-8D00-B039-0DDA594E3B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0"/>
            <a:ext cx="13004801"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8DAF6EC1-D992-2329-D6A7-AA047ABB5BC5}"/>
              </a:ext>
            </a:extLst>
          </p:cNvPr>
          <p:cNvSpPr txBox="1"/>
          <p:nvPr/>
        </p:nvSpPr>
        <p:spPr>
          <a:xfrm>
            <a:off x="13165138" y="522288"/>
            <a:ext cx="3962400" cy="8394093"/>
          </a:xfrm>
          <a:prstGeom prst="rect">
            <a:avLst/>
          </a:prstGeom>
          <a:noFill/>
        </p:spPr>
        <p:txBody>
          <a:bodyPr>
            <a:spAutoFit/>
          </a:bodyPr>
          <a:lstStyle/>
          <a:p>
            <a:pPr eaLnBrk="1" fontAlgn="auto" hangingPunct="1">
              <a:lnSpc>
                <a:spcPct val="114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2</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eaLnBrk="1" fontAlgn="auto" hangingPunct="1">
              <a:lnSpc>
                <a:spcPct val="114000"/>
              </a:lnSpc>
              <a:spcBef>
                <a:spcPts val="0"/>
              </a:spcBef>
              <a:spcAft>
                <a:spcPts val="0"/>
              </a:spcAft>
              <a:defRPr/>
            </a:pP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8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Daarop zei Boaz tegen Ruth: ‘Luister goed, mijn dochter. Je moet niet naar een andere akker gaan om aren te lezen; ga hier niet weg maar blijf dicht bij de vrouwen die voor mij werken. </a:t>
            </a: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9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Volg ze op de voet en houd je ogen gericht op het veld waar gemaaid wordt. Ik zal mijn mannen zeggen je niet lastig te vallen. </a:t>
            </a:r>
            <a:endParaRPr lang="nl-NL"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2A0417E5-8B1A-3B4E-9913-D4B8C4AFF3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0"/>
            <a:ext cx="13004801"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DCEB0120-E8E4-77F3-B1FA-BBCBD0E5686A}"/>
              </a:ext>
            </a:extLst>
          </p:cNvPr>
          <p:cNvSpPr txBox="1"/>
          <p:nvPr/>
        </p:nvSpPr>
        <p:spPr>
          <a:xfrm>
            <a:off x="13165138" y="522288"/>
            <a:ext cx="3962400" cy="7902869"/>
          </a:xfrm>
          <a:prstGeom prst="rect">
            <a:avLst/>
          </a:prstGeom>
          <a:noFill/>
        </p:spPr>
        <p:txBody>
          <a:bodyPr>
            <a:spAutoFit/>
          </a:bodyPr>
          <a:lstStyle/>
          <a:p>
            <a:pPr eaLnBrk="1" fontAlgn="auto" hangingPunct="1">
              <a:lnSpc>
                <a:spcPct val="114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2</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eaLnBrk="1" fontAlgn="auto" hangingPunct="1">
              <a:lnSpc>
                <a:spcPct val="114000"/>
              </a:lnSpc>
              <a:spcBef>
                <a:spcPts val="0"/>
              </a:spcBef>
              <a:spcAft>
                <a:spcPts val="0"/>
              </a:spcAft>
              <a:defRPr/>
            </a:pP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Als je dorst hebt, ga dan naar de kruiken en drink van het water dat ze daar scheppen.’ </a:t>
            </a:r>
          </a:p>
          <a:p>
            <a:pPr eaLnBrk="1" fontAlgn="auto" hangingPunct="1">
              <a:lnSpc>
                <a:spcPct val="114000"/>
              </a:lnSpc>
              <a:spcBef>
                <a:spcPts val="0"/>
              </a:spcBef>
              <a:spcAft>
                <a:spcPts val="0"/>
              </a:spcAft>
              <a:defRPr/>
            </a:pP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10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Ruth knielde, boog diep voorover en zei: ‘Waaraan heb ik het te danken dat u zo goed voor mij bent, terwijl ik toch maar een </a:t>
            </a:r>
            <a:r>
              <a:rPr lang="nl-NL" sz="2800" dirty="0" err="1">
                <a:solidFill>
                  <a:srgbClr val="464745"/>
                </a:solidFill>
                <a:latin typeface="Tahoma" panose="020B0604030504040204" pitchFamily="34" charset="0"/>
                <a:ea typeface="Tahoma" panose="020B0604030504040204" pitchFamily="34" charset="0"/>
                <a:cs typeface="Tahoma" panose="020B0604030504040204" pitchFamily="34" charset="0"/>
              </a:rPr>
              <a:t>vreem-deling</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ben?’ </a:t>
            </a:r>
          </a:p>
          <a:p>
            <a:pPr eaLnBrk="1" fontAlgn="auto" hangingPunct="1">
              <a:lnSpc>
                <a:spcPct val="114000"/>
              </a:lnSpc>
              <a:spcBef>
                <a:spcPts val="0"/>
              </a:spcBef>
              <a:spcAft>
                <a:spcPts val="0"/>
              </a:spcAft>
              <a:defRPr/>
            </a:pP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11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Boaz antwoordde: ‘Meer dan eens is mij verteld over alles wat je</a:t>
            </a:r>
            <a:endParaRPr lang="nl-NL"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4325AE6F-11D2-E0E8-0990-E88A69D211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0"/>
            <a:ext cx="13004801"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E8BA5D3F-0217-C984-3F78-6743EB800034}"/>
              </a:ext>
            </a:extLst>
          </p:cNvPr>
          <p:cNvSpPr txBox="1"/>
          <p:nvPr/>
        </p:nvSpPr>
        <p:spPr>
          <a:xfrm>
            <a:off x="13165138" y="522288"/>
            <a:ext cx="3962400" cy="7739106"/>
          </a:xfrm>
          <a:prstGeom prst="rect">
            <a:avLst/>
          </a:prstGeom>
          <a:noFill/>
        </p:spPr>
        <p:txBody>
          <a:bodyPr>
            <a:spAutoFit/>
          </a:bodyPr>
          <a:lstStyle/>
          <a:p>
            <a:pPr eaLnBrk="1" fontAlgn="auto" hangingPunct="1">
              <a:lnSpc>
                <a:spcPct val="114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2</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eaLnBrk="1" fontAlgn="auto" hangingPunct="1">
              <a:lnSpc>
                <a:spcPct val="114000"/>
              </a:lnSpc>
              <a:spcBef>
                <a:spcPts val="0"/>
              </a:spcBef>
              <a:spcAft>
                <a:spcPts val="0"/>
              </a:spcAft>
              <a:defRPr/>
            </a:pP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voor je schoonmoeder gedaan hebt na de dood van je man: dat je je vader en moeder en je geboorteland hebt verlaten en naar een volk bent gegaan dat je volkomen onbekend was. </a:t>
            </a: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12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Moge de </a:t>
            </a:r>
            <a:r>
              <a:rPr lang="nl-NL" sz="2800" cap="small" dirty="0">
                <a:solidFill>
                  <a:srgbClr val="464745"/>
                </a:solidFill>
                <a:latin typeface="Tahoma" panose="020B0604030504040204" pitchFamily="34" charset="0"/>
                <a:ea typeface="Tahoma" panose="020B0604030504040204" pitchFamily="34" charset="0"/>
                <a:cs typeface="Tahoma" panose="020B0604030504040204" pitchFamily="34" charset="0"/>
              </a:rPr>
              <a:t>HERE</a:t>
            </a:r>
          </a:p>
          <a:p>
            <a:pPr eaLnBrk="1" fontAlgn="auto" hangingPunct="1">
              <a:lnSpc>
                <a:spcPct val="114000"/>
              </a:lnSpc>
              <a:spcBef>
                <a:spcPts val="0"/>
              </a:spcBef>
              <a:spcAft>
                <a:spcPts val="0"/>
              </a:spcAft>
              <a:defRPr/>
            </a:pP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je daarvoor rijkelijk belonen – de </a:t>
            </a:r>
            <a:r>
              <a:rPr lang="nl-NL" sz="2800" cap="small" dirty="0">
                <a:solidFill>
                  <a:srgbClr val="464745"/>
                </a:solidFill>
                <a:latin typeface="Tahoma" panose="020B0604030504040204" pitchFamily="34" charset="0"/>
                <a:ea typeface="Tahoma" panose="020B0604030504040204" pitchFamily="34" charset="0"/>
                <a:cs typeface="Tahoma" panose="020B0604030504040204" pitchFamily="34" charset="0"/>
              </a:rPr>
              <a:t>HERE</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de God van Israël, onder wiens vleugels je een toevlucht hebt gezocht.’</a:t>
            </a:r>
            <a:endParaRPr lang="nl-NL"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07347B65-BA7D-D8BC-9A40-5F7B2AC2A9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0"/>
            <a:ext cx="13004801"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F67164A8-B2D7-0057-135C-52BE600736C0}"/>
              </a:ext>
            </a:extLst>
          </p:cNvPr>
          <p:cNvSpPr txBox="1"/>
          <p:nvPr/>
        </p:nvSpPr>
        <p:spPr>
          <a:xfrm>
            <a:off x="13165138" y="522288"/>
            <a:ext cx="3962400" cy="9376541"/>
          </a:xfrm>
          <a:prstGeom prst="rect">
            <a:avLst/>
          </a:prstGeom>
          <a:noFill/>
        </p:spPr>
        <p:txBody>
          <a:bodyPr>
            <a:spAutoFit/>
          </a:bodyPr>
          <a:lstStyle/>
          <a:p>
            <a:pPr eaLnBrk="1" fontAlgn="auto" hangingPunct="1">
              <a:lnSpc>
                <a:spcPct val="111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2</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1000"/>
              </a:lnSpc>
              <a:spcBef>
                <a:spcPts val="0"/>
              </a:spcBef>
              <a:spcAft>
                <a:spcPts val="0"/>
              </a:spcAft>
              <a:defRPr/>
            </a:pPr>
            <a:endPar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eaLnBrk="1" fontAlgn="auto" hangingPunct="1">
              <a:lnSpc>
                <a:spcPct val="111000"/>
              </a:lnSpc>
              <a:spcBef>
                <a:spcPts val="0"/>
              </a:spcBef>
              <a:spcAft>
                <a:spcPts val="0"/>
              </a:spcAft>
              <a:defRPr/>
            </a:pP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13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‘Ik dank u, heer,’ zei Ruth, ‘want u hebt zich mijn lot aangetrokken en mij moed </a:t>
            </a:r>
            <a:r>
              <a:rPr lang="nl-NL" sz="2800" dirty="0" err="1">
                <a:solidFill>
                  <a:srgbClr val="464745"/>
                </a:solidFill>
                <a:latin typeface="Tahoma" panose="020B0604030504040204" pitchFamily="34" charset="0"/>
                <a:ea typeface="Tahoma" panose="020B0604030504040204" pitchFamily="34" charset="0"/>
                <a:cs typeface="Tahoma" panose="020B0604030504040204" pitchFamily="34" charset="0"/>
              </a:rPr>
              <a:t>ingespro-ken</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terwijl ik niet eens bij u in dienst ben.’</a:t>
            </a:r>
          </a:p>
          <a:p>
            <a:pPr eaLnBrk="1" fontAlgn="auto" hangingPunct="1">
              <a:lnSpc>
                <a:spcPct val="111000"/>
              </a:lnSpc>
              <a:spcBef>
                <a:spcPts val="0"/>
              </a:spcBef>
              <a:spcAft>
                <a:spcPts val="0"/>
              </a:spcAft>
              <a:defRPr/>
            </a:pP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14</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Toen het etenstijd was zei Boaz tegen haar: ‘Kom maar hier en neem een stuk brood en doop het in de wijn.’ Ze ging naast de maaiers zitten, en hij gaf haar geroosterd graan. Ze at tot ze genoeg had en ze hield zelfs nog over. </a:t>
            </a:r>
            <a:endParaRPr lang="nl-NL"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AD9513EC-50CE-5615-AC54-B98A6BCF3A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0"/>
            <a:ext cx="13004801"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6BD8FEF5-63F3-0836-D081-3F516F62FCE9}"/>
              </a:ext>
            </a:extLst>
          </p:cNvPr>
          <p:cNvSpPr txBox="1"/>
          <p:nvPr/>
        </p:nvSpPr>
        <p:spPr>
          <a:xfrm>
            <a:off x="13165138" y="522288"/>
            <a:ext cx="3962400" cy="8230330"/>
          </a:xfrm>
          <a:prstGeom prst="rect">
            <a:avLst/>
          </a:prstGeom>
          <a:noFill/>
        </p:spPr>
        <p:txBody>
          <a:bodyPr>
            <a:spAutoFit/>
          </a:bodyPr>
          <a:lstStyle/>
          <a:p>
            <a:pPr eaLnBrk="1" fontAlgn="auto" hangingPunct="1">
              <a:lnSpc>
                <a:spcPct val="114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2</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eaLnBrk="1" fontAlgn="auto" hangingPunct="1">
              <a:lnSpc>
                <a:spcPct val="114000"/>
              </a:lnSpc>
              <a:spcBef>
                <a:spcPts val="0"/>
              </a:spcBef>
              <a:spcAft>
                <a:spcPts val="0"/>
              </a:spcAft>
              <a:defRPr/>
            </a:pP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15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Toen ze weer opstond om te gaan werken, gaf Boaz zijn mannen de volgende opdracht: ‘Laat haar ook tussen de schoven aren lezen, zeg daar niets van. </a:t>
            </a: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16 </a:t>
            </a:r>
            <a:r>
              <a:rPr lang="nl-NL" sz="2800" dirty="0" err="1">
                <a:solidFill>
                  <a:srgbClr val="464745"/>
                </a:solidFill>
                <a:latin typeface="Tahoma" panose="020B0604030504040204" pitchFamily="34" charset="0"/>
                <a:ea typeface="Tahoma" panose="020B0604030504040204" pitchFamily="34" charset="0"/>
                <a:cs typeface="Tahoma" panose="020B0604030504040204" pitchFamily="34" charset="0"/>
              </a:rPr>
              <a:t>Integen-deel</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jullie moeten juist wat halmen voor haar uit de bundels trekken en die laten liggen, zodat zij ze op kan rapen. Verwijt haar dus niets.’ </a:t>
            </a:r>
            <a:endParaRPr lang="nl-NL"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5AAB0239-8EBC-D92D-7527-082039A643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17463"/>
            <a:ext cx="13004801" cy="975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DB634EB6-2883-BAC6-189D-B5182CD56EFE}"/>
              </a:ext>
            </a:extLst>
          </p:cNvPr>
          <p:cNvSpPr txBox="1"/>
          <p:nvPr/>
        </p:nvSpPr>
        <p:spPr>
          <a:xfrm>
            <a:off x="13165138" y="522288"/>
            <a:ext cx="3962400" cy="9376541"/>
          </a:xfrm>
          <a:prstGeom prst="rect">
            <a:avLst/>
          </a:prstGeom>
          <a:noFill/>
        </p:spPr>
        <p:txBody>
          <a:bodyPr>
            <a:spAutoFit/>
          </a:bodyPr>
          <a:lstStyle/>
          <a:p>
            <a:pPr eaLnBrk="1" fontAlgn="auto" hangingPunct="1">
              <a:lnSpc>
                <a:spcPct val="110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2</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0000"/>
              </a:lnSpc>
              <a:spcBef>
                <a:spcPts val="0"/>
              </a:spcBef>
              <a:spcAft>
                <a:spcPts val="0"/>
              </a:spcAft>
              <a:defRPr/>
            </a:pPr>
            <a:endPar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eaLnBrk="1" fontAlgn="auto" hangingPunct="1">
              <a:lnSpc>
                <a:spcPct val="110000"/>
              </a:lnSpc>
              <a:spcBef>
                <a:spcPts val="0"/>
              </a:spcBef>
              <a:spcAft>
                <a:spcPts val="0"/>
              </a:spcAft>
              <a:defRPr/>
            </a:pP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17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Ruth werkte tot de avond op het veld en sloeg de korrels uit de aren die ze geraapt had. Het was ongeveer een </a:t>
            </a:r>
            <a:r>
              <a:rPr lang="nl-NL" sz="2800" dirty="0" err="1">
                <a:solidFill>
                  <a:srgbClr val="464745"/>
                </a:solidFill>
                <a:latin typeface="Tahoma" panose="020B0604030504040204" pitchFamily="34" charset="0"/>
                <a:ea typeface="Tahoma" panose="020B0604030504040204" pitchFamily="34" charset="0"/>
                <a:cs typeface="Tahoma" panose="020B0604030504040204" pitchFamily="34" charset="0"/>
              </a:rPr>
              <a:t>efa</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gerst. </a:t>
            </a: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18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Ze pakte het op en ging terug naar de stad.</a:t>
            </a:r>
          </a:p>
          <a:p>
            <a:pPr eaLnBrk="1" fontAlgn="auto" hangingPunct="1">
              <a:lnSpc>
                <a:spcPct val="110000"/>
              </a:lnSpc>
              <a:spcBef>
                <a:spcPts val="0"/>
              </a:spcBef>
              <a:spcAft>
                <a:spcPts val="0"/>
              </a:spcAft>
              <a:defRPr/>
            </a:pP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Toen Naomi zag hoeveel ze verzameld had, en toen Ruth haar ook nog gaf wat ze van het middagmaal had overgehouden, </a:t>
            </a: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19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riep ze uit: ‘Waar heb jij vandaag aren gelezen, waar heb je gewerkt?</a:t>
            </a:r>
            <a:endParaRPr lang="nl-NL"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5AAB0239-8EBC-D92D-7527-082039A643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17463"/>
            <a:ext cx="13004801" cy="975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DB634EB6-2883-BAC6-189D-B5182CD56EFE}"/>
              </a:ext>
            </a:extLst>
          </p:cNvPr>
          <p:cNvSpPr txBox="1"/>
          <p:nvPr/>
        </p:nvSpPr>
        <p:spPr>
          <a:xfrm>
            <a:off x="13165138" y="522288"/>
            <a:ext cx="3962400" cy="7698902"/>
          </a:xfrm>
          <a:prstGeom prst="rect">
            <a:avLst/>
          </a:prstGeom>
          <a:noFill/>
        </p:spPr>
        <p:txBody>
          <a:bodyPr>
            <a:spAutoFit/>
          </a:bodyPr>
          <a:lstStyle/>
          <a:p>
            <a:pPr eaLnBrk="1" fontAlgn="auto" hangingPunct="1">
              <a:lnSpc>
                <a:spcPct val="111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2</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1000"/>
              </a:lnSpc>
              <a:spcBef>
                <a:spcPts val="0"/>
              </a:spcBef>
              <a:spcAft>
                <a:spcPts val="0"/>
              </a:spcAft>
              <a:defRPr/>
            </a:pPr>
            <a:endPar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eaLnBrk="1" fontAlgn="auto" hangingPunct="1">
              <a:lnSpc>
                <a:spcPct val="111000"/>
              </a:lnSpc>
              <a:spcBef>
                <a:spcPts val="0"/>
              </a:spcBef>
              <a:spcAft>
                <a:spcPts val="0"/>
              </a:spcAft>
              <a:defRPr/>
            </a:pP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Gezegend de man die zo goed voor jou geweest is!’ Ruth vertelde haar </a:t>
            </a:r>
            <a:r>
              <a:rPr lang="nl-NL" sz="2800" dirty="0" err="1">
                <a:solidFill>
                  <a:srgbClr val="464745"/>
                </a:solidFill>
                <a:latin typeface="Tahoma" panose="020B0604030504040204" pitchFamily="34" charset="0"/>
                <a:ea typeface="Tahoma" panose="020B0604030504040204" pitchFamily="34" charset="0"/>
                <a:cs typeface="Tahoma" panose="020B0604030504040204" pitchFamily="34" charset="0"/>
              </a:rPr>
              <a:t>schoon-moeder</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dat de man bij wie ze die dag gewerkt had Boaz heette. </a:t>
            </a:r>
          </a:p>
          <a:p>
            <a:pPr eaLnBrk="1" fontAlgn="auto" hangingPunct="1">
              <a:lnSpc>
                <a:spcPct val="111000"/>
              </a:lnSpc>
              <a:spcBef>
                <a:spcPts val="0"/>
              </a:spcBef>
              <a:spcAft>
                <a:spcPts val="0"/>
              </a:spcAft>
              <a:defRPr/>
            </a:pP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20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Toen zei Naomi tegen haar schoondochter: ‘Moge de </a:t>
            </a:r>
            <a:r>
              <a:rPr lang="nl-NL" sz="2800" cap="small" dirty="0">
                <a:solidFill>
                  <a:srgbClr val="464745"/>
                </a:solidFill>
                <a:latin typeface="Tahoma" panose="020B0604030504040204" pitchFamily="34" charset="0"/>
                <a:ea typeface="Tahoma" panose="020B0604030504040204" pitchFamily="34" charset="0"/>
                <a:cs typeface="Tahoma" panose="020B0604030504040204" pitchFamily="34" charset="0"/>
              </a:rPr>
              <a:t>HERE</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hem zegenen, want Hij heeft trouw bewezen aan de levenden en aan de doden.’ </a:t>
            </a:r>
          </a:p>
        </p:txBody>
      </p:sp>
    </p:spTree>
    <p:extLst>
      <p:ext uri="{BB962C8B-B14F-4D97-AF65-F5344CB8AC3E}">
        <p14:creationId xmlns:p14="http://schemas.microsoft.com/office/powerpoint/2010/main" val="689009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C124A9B5-946C-12A7-891C-E2125C162E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0"/>
            <a:ext cx="13004801"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B4F7C265-B661-8832-824B-C38F5BC5F4E5}"/>
              </a:ext>
            </a:extLst>
          </p:cNvPr>
          <p:cNvSpPr txBox="1"/>
          <p:nvPr/>
        </p:nvSpPr>
        <p:spPr>
          <a:xfrm>
            <a:off x="13165138" y="522288"/>
            <a:ext cx="3976233" cy="6217856"/>
          </a:xfrm>
          <a:prstGeom prst="rect">
            <a:avLst/>
          </a:prstGeom>
          <a:noFill/>
        </p:spPr>
        <p:txBody>
          <a:bodyPr wrap="square">
            <a:spAutoFit/>
          </a:bodyPr>
          <a:lstStyle/>
          <a:p>
            <a:pPr eaLnBrk="1" fontAlgn="auto" hangingPunct="1">
              <a:lnSpc>
                <a:spcPct val="110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2</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0000"/>
              </a:lnSpc>
              <a:spcBef>
                <a:spcPts val="0"/>
              </a:spcBef>
              <a:spcAft>
                <a:spcPts val="0"/>
              </a:spcAft>
              <a:defRPr/>
            </a:pPr>
            <a:endPar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eaLnBrk="1" fontAlgn="auto" hangingPunct="1">
              <a:lnSpc>
                <a:spcPct val="110000"/>
              </a:lnSpc>
              <a:spcBef>
                <a:spcPts val="0"/>
              </a:spcBef>
              <a:spcAft>
                <a:spcPts val="0"/>
              </a:spcAft>
              <a:defRPr/>
            </a:pP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Ze vervolgde: ‘Hij is een naaste verwant van ons </a:t>
            </a:r>
            <a:endParaRPr lang="nl-NL" sz="2800" dirty="0">
              <a:latin typeface="Tahoma" panose="020B0604030504040204" pitchFamily="34" charset="0"/>
              <a:ea typeface="Tahoma" panose="020B0604030504040204" pitchFamily="34" charset="0"/>
              <a:cs typeface="Tahoma" panose="020B0604030504040204" pitchFamily="34" charset="0"/>
            </a:endParaRPr>
          </a:p>
          <a:p>
            <a:pPr eaLnBrk="1" fontAlgn="auto" hangingPunct="1">
              <a:lnSpc>
                <a:spcPct val="110000"/>
              </a:lnSpc>
              <a:spcBef>
                <a:spcPts val="0"/>
              </a:spcBef>
              <a:spcAft>
                <a:spcPts val="0"/>
              </a:spcAft>
              <a:defRPr/>
            </a:pP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en kan daarom zijn rechten als losser laten gelden.’ </a:t>
            </a:r>
          </a:p>
          <a:p>
            <a:pPr eaLnBrk="1" fontAlgn="auto" hangingPunct="1">
              <a:lnSpc>
                <a:spcPct val="110000"/>
              </a:lnSpc>
              <a:spcBef>
                <a:spcPts val="0"/>
              </a:spcBef>
              <a:spcAft>
                <a:spcPts val="0"/>
              </a:spcAft>
              <a:defRPr/>
            </a:pP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21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Ruth, de </a:t>
            </a:r>
            <a:r>
              <a:rPr lang="nl-NL" sz="2800" dirty="0" err="1">
                <a:solidFill>
                  <a:srgbClr val="464745"/>
                </a:solidFill>
                <a:latin typeface="Tahoma" panose="020B0604030504040204" pitchFamily="34" charset="0"/>
                <a:ea typeface="Tahoma" panose="020B0604030504040204" pitchFamily="34" charset="0"/>
                <a:cs typeface="Tahoma" panose="020B0604030504040204" pitchFamily="34" charset="0"/>
              </a:rPr>
              <a:t>Moabitische</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zei: ‘Hij heeft ook nog tegen me gezegd dat ik bij zijn maaiers moest blijven totdat zijn hele oogst is binnengehaald.’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8FA10663-FCBE-A05E-2961-F1EEC9F90F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0"/>
            <a:ext cx="13004801"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A8DBE0EF-2D12-700F-2A5E-69B32D3B6244}"/>
              </a:ext>
            </a:extLst>
          </p:cNvPr>
          <p:cNvSpPr txBox="1"/>
          <p:nvPr/>
        </p:nvSpPr>
        <p:spPr>
          <a:xfrm>
            <a:off x="13165138" y="522288"/>
            <a:ext cx="3962400" cy="9376541"/>
          </a:xfrm>
          <a:prstGeom prst="rect">
            <a:avLst/>
          </a:prstGeom>
          <a:noFill/>
        </p:spPr>
        <p:txBody>
          <a:bodyPr>
            <a:spAutoFit/>
          </a:bodyPr>
          <a:lstStyle/>
          <a:p>
            <a:pPr eaLnBrk="1" fontAlgn="auto" hangingPunct="1">
              <a:lnSpc>
                <a:spcPct val="114000"/>
              </a:lnSpc>
              <a:spcBef>
                <a:spcPts val="0"/>
              </a:spcBef>
              <a:spcAft>
                <a:spcPts val="0"/>
              </a:spcAft>
              <a:defRPr/>
            </a:pPr>
            <a:r>
              <a:rPr lang="nl-NL" sz="2800" b="1" dirty="0">
                <a:solidFill>
                  <a:srgbClr val="464745"/>
                </a:solidFill>
                <a:latin typeface="Tahoma" panose="020B0604030504040204" pitchFamily="34" charset="0"/>
                <a:ea typeface="Tahoma" panose="020B0604030504040204" pitchFamily="34" charset="0"/>
                <a:cs typeface="Tahoma" panose="020B0604030504040204" pitchFamily="34" charset="0"/>
              </a:rPr>
              <a:t>Ruth 2</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t>
            </a:r>
          </a:p>
          <a:p>
            <a:pPr eaLnBrk="1" fontAlgn="auto" hangingPunct="1">
              <a:lnSpc>
                <a:spcPct val="114000"/>
              </a:lnSpc>
              <a:spcBef>
                <a:spcPts val="0"/>
              </a:spcBef>
              <a:spcAft>
                <a:spcPts val="0"/>
              </a:spcAft>
              <a:defRPr/>
            </a:pPr>
            <a:endPar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eaLnBrk="1" fontAlgn="auto" hangingPunct="1">
              <a:lnSpc>
                <a:spcPct val="114000"/>
              </a:lnSpc>
              <a:spcBef>
                <a:spcPts val="0"/>
              </a:spcBef>
              <a:spcAft>
                <a:spcPts val="0"/>
              </a:spcAft>
              <a:defRPr/>
            </a:pP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22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‘Het is goed dat je optrekt met de vrouwen op zijn land, mijn dochter,’ zei Naomi tegen Ruth, ‘want dan zal niemand je op een ander veld lastig kunnen vallen.’ </a:t>
            </a:r>
            <a:endParaRPr lang="nl-NL" sz="2800" dirty="0">
              <a:latin typeface="Tahoma" panose="020B0604030504040204" pitchFamily="34" charset="0"/>
              <a:ea typeface="Tahoma" panose="020B0604030504040204" pitchFamily="34" charset="0"/>
              <a:cs typeface="Tahoma" panose="020B0604030504040204" pitchFamily="34" charset="0"/>
            </a:endParaRPr>
          </a:p>
          <a:p>
            <a:pPr eaLnBrk="1" fontAlgn="auto" hangingPunct="1">
              <a:lnSpc>
                <a:spcPct val="114000"/>
              </a:lnSpc>
              <a:spcBef>
                <a:spcPts val="0"/>
              </a:spcBef>
              <a:spcAft>
                <a:spcPts val="0"/>
              </a:spcAft>
              <a:defRPr/>
            </a:pP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23 </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Ze bleef dus aren lezen bij de vrouwen die voor Boaz werkten, tot het einde van de </a:t>
            </a:r>
            <a:r>
              <a:rPr lang="nl-NL" sz="2800" dirty="0" err="1">
                <a:solidFill>
                  <a:srgbClr val="464745"/>
                </a:solidFill>
                <a:latin typeface="Tahoma" panose="020B0604030504040204" pitchFamily="34" charset="0"/>
                <a:ea typeface="Tahoma" panose="020B0604030504040204" pitchFamily="34" charset="0"/>
                <a:cs typeface="Tahoma" panose="020B0604030504040204" pitchFamily="34" charset="0"/>
              </a:rPr>
              <a:t>gerste</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en de </a:t>
            </a:r>
            <a:r>
              <a:rPr lang="nl-NL" sz="2800" dirty="0" err="1">
                <a:solidFill>
                  <a:srgbClr val="464745"/>
                </a:solidFill>
                <a:latin typeface="Tahoma" panose="020B0604030504040204" pitchFamily="34" charset="0"/>
                <a:ea typeface="Tahoma" panose="020B0604030504040204" pitchFamily="34" charset="0"/>
                <a:cs typeface="Tahoma" panose="020B0604030504040204" pitchFamily="34" charset="0"/>
              </a:rPr>
              <a:t>tarwe-oogst</a:t>
            </a:r>
            <a:r>
              <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rPr>
              <a:t>. Al die tijd woonde ze bij haar schoonmoeder.</a:t>
            </a:r>
          </a:p>
          <a:p>
            <a:pPr eaLnBrk="1" fontAlgn="auto" hangingPunct="1">
              <a:lnSpc>
                <a:spcPct val="114000"/>
              </a:lnSpc>
              <a:spcBef>
                <a:spcPts val="0"/>
              </a:spcBef>
              <a:spcAft>
                <a:spcPts val="0"/>
              </a:spcAft>
              <a:defRPr/>
            </a:pPr>
            <a:endParaRPr lang="nl-NL"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TotalTime>
  <Words>849</Words>
  <Application>Microsoft Office PowerPoint</Application>
  <PresentationFormat>Aangepast</PresentationFormat>
  <Paragraphs>52</Paragraphs>
  <Slides>14</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14</vt:i4>
      </vt:variant>
    </vt:vector>
  </HeadingPairs>
  <TitlesOfParts>
    <vt:vector size="19" baseType="lpstr">
      <vt:lpstr>Arial</vt:lpstr>
      <vt:lpstr>Calibri</vt:lpstr>
      <vt:lpstr>Calibri Light</vt:lpstr>
      <vt:lpstr>Tahoma</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 Leeftink</dc:creator>
  <cp:lastModifiedBy>L.E. Leeftink</cp:lastModifiedBy>
  <cp:revision>6</cp:revision>
  <cp:lastPrinted>1601-01-01T00:00:00Z</cp:lastPrinted>
  <dcterms:created xsi:type="dcterms:W3CDTF">1601-01-01T00:00:00Z</dcterms:created>
  <dcterms:modified xsi:type="dcterms:W3CDTF">2022-12-09T11:16:55Z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