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9" r:id="rId2"/>
    <p:sldId id="257" r:id="rId3"/>
    <p:sldId id="258" r:id="rId4"/>
    <p:sldId id="259" r:id="rId5"/>
    <p:sldId id="260" r:id="rId6"/>
    <p:sldId id="261" r:id="rId7"/>
    <p:sldId id="270" r:id="rId8"/>
    <p:sldId id="271" r:id="rId9"/>
  </p:sldIdLst>
  <p:sldSz cx="17340263" cy="9753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3" d="100"/>
          <a:sy n="53" d="100"/>
        </p:scale>
        <p:origin x="883"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2167533" y="1596249"/>
            <a:ext cx="13005197" cy="3395698"/>
          </a:xfrm>
        </p:spPr>
        <p:txBody>
          <a:bodyPr anchor="b"/>
          <a:lstStyle>
            <a:lvl1pPr algn="ctr">
              <a:defRPr sz="8533"/>
            </a:lvl1pPr>
          </a:lstStyle>
          <a:p>
            <a:r>
              <a:rPr lang="nl-NL"/>
              <a:t>Klik om stijl te bewerken</a:t>
            </a:r>
            <a:endParaRPr lang="en-US" dirty="0"/>
          </a:p>
        </p:txBody>
      </p:sp>
      <p:sp>
        <p:nvSpPr>
          <p:cNvPr id="3" name="Subtitle 2"/>
          <p:cNvSpPr>
            <a:spLocks noGrp="1"/>
          </p:cNvSpPr>
          <p:nvPr>
            <p:ph type="subTitle" idx="1"/>
          </p:nvPr>
        </p:nvSpPr>
        <p:spPr>
          <a:xfrm>
            <a:off x="2167533" y="5122898"/>
            <a:ext cx="13005197" cy="2354862"/>
          </a:xfrm>
        </p:spPr>
        <p:txBody>
          <a:bodyPr/>
          <a:lstStyle>
            <a:lvl1pPr marL="0" indent="0" algn="ctr">
              <a:buNone/>
              <a:defRPr sz="3413"/>
            </a:lvl1pPr>
            <a:lvl2pPr marL="650230" indent="0" algn="ctr">
              <a:buNone/>
              <a:defRPr sz="2844"/>
            </a:lvl2pPr>
            <a:lvl3pPr marL="1300460" indent="0" algn="ctr">
              <a:buNone/>
              <a:defRPr sz="2560"/>
            </a:lvl3pPr>
            <a:lvl4pPr marL="1950690" indent="0" algn="ctr">
              <a:buNone/>
              <a:defRPr sz="2276"/>
            </a:lvl4pPr>
            <a:lvl5pPr marL="2600919" indent="0" algn="ctr">
              <a:buNone/>
              <a:defRPr sz="2276"/>
            </a:lvl5pPr>
            <a:lvl6pPr marL="3251149" indent="0" algn="ctr">
              <a:buNone/>
              <a:defRPr sz="2276"/>
            </a:lvl6pPr>
            <a:lvl7pPr marL="3901379" indent="0" algn="ctr">
              <a:buNone/>
              <a:defRPr sz="2276"/>
            </a:lvl7pPr>
            <a:lvl8pPr marL="4551609" indent="0" algn="ctr">
              <a:buNone/>
              <a:defRPr sz="2276"/>
            </a:lvl8pPr>
            <a:lvl9pPr marL="5201839" indent="0" algn="ctr">
              <a:buNone/>
              <a:defRPr sz="2276"/>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endParaRPr lang="en-US" altLang="nl-NL"/>
          </a:p>
        </p:txBody>
      </p:sp>
      <p:sp>
        <p:nvSpPr>
          <p:cNvPr id="5" name="Footer Placeholder 4"/>
          <p:cNvSpPr>
            <a:spLocks noGrp="1"/>
          </p:cNvSpPr>
          <p:nvPr>
            <p:ph type="ftr" sz="quarter" idx="11"/>
          </p:nvPr>
        </p:nvSpPr>
        <p:spPr/>
        <p:txBody>
          <a:bodyPr/>
          <a:lstStyle/>
          <a:p>
            <a:endParaRPr lang="en-US" altLang="nl-NL"/>
          </a:p>
        </p:txBody>
      </p:sp>
      <p:sp>
        <p:nvSpPr>
          <p:cNvPr id="6" name="Slide Number Placeholder 5"/>
          <p:cNvSpPr>
            <a:spLocks noGrp="1"/>
          </p:cNvSpPr>
          <p:nvPr>
            <p:ph type="sldNum" sz="quarter" idx="12"/>
          </p:nvPr>
        </p:nvSpPr>
        <p:spPr/>
        <p:txBody>
          <a:bodyPr/>
          <a:lstStyle/>
          <a:p>
            <a:fld id="{041CC20F-2079-4445-9837-3393FC6820CA}" type="slidenum">
              <a:rPr lang="en-US" altLang="nl-NL" smtClean="0"/>
              <a:pPr/>
              <a:t>‹nr.›</a:t>
            </a:fld>
            <a:endParaRPr lang="en-US" altLang="nl-NL"/>
          </a:p>
        </p:txBody>
      </p:sp>
    </p:spTree>
    <p:extLst>
      <p:ext uri="{BB962C8B-B14F-4D97-AF65-F5344CB8AC3E}">
        <p14:creationId xmlns:p14="http://schemas.microsoft.com/office/powerpoint/2010/main" val="368120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endParaRPr lang="en-US" altLang="nl-NL"/>
          </a:p>
        </p:txBody>
      </p:sp>
      <p:sp>
        <p:nvSpPr>
          <p:cNvPr id="5" name="Footer Placeholder 4"/>
          <p:cNvSpPr>
            <a:spLocks noGrp="1"/>
          </p:cNvSpPr>
          <p:nvPr>
            <p:ph type="ftr" sz="quarter" idx="11"/>
          </p:nvPr>
        </p:nvSpPr>
        <p:spPr/>
        <p:txBody>
          <a:bodyPr/>
          <a:lstStyle/>
          <a:p>
            <a:endParaRPr lang="en-US" altLang="nl-NL"/>
          </a:p>
        </p:txBody>
      </p:sp>
      <p:sp>
        <p:nvSpPr>
          <p:cNvPr id="6" name="Slide Number Placeholder 5"/>
          <p:cNvSpPr>
            <a:spLocks noGrp="1"/>
          </p:cNvSpPr>
          <p:nvPr>
            <p:ph type="sldNum" sz="quarter" idx="12"/>
          </p:nvPr>
        </p:nvSpPr>
        <p:spPr/>
        <p:txBody>
          <a:bodyPr/>
          <a:lstStyle/>
          <a:p>
            <a:fld id="{2EB614F5-EAC3-4D87-8B84-1BC245C557AF}" type="slidenum">
              <a:rPr lang="en-US" altLang="nl-NL" smtClean="0"/>
              <a:pPr/>
              <a:t>‹nr.›</a:t>
            </a:fld>
            <a:endParaRPr lang="en-US" altLang="nl-NL"/>
          </a:p>
        </p:txBody>
      </p:sp>
    </p:spTree>
    <p:extLst>
      <p:ext uri="{BB962C8B-B14F-4D97-AF65-F5344CB8AC3E}">
        <p14:creationId xmlns:p14="http://schemas.microsoft.com/office/powerpoint/2010/main" val="3161509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183112" y="2431628"/>
            <a:ext cx="14955977" cy="4057226"/>
          </a:xfrm>
        </p:spPr>
        <p:txBody>
          <a:bodyPr anchor="b"/>
          <a:lstStyle>
            <a:lvl1pPr>
              <a:defRPr sz="8533"/>
            </a:lvl1pPr>
          </a:lstStyle>
          <a:p>
            <a:r>
              <a:rPr lang="nl-NL"/>
              <a:t>Klik om stijl te bewerken</a:t>
            </a:r>
            <a:endParaRPr lang="en-US" dirty="0"/>
          </a:p>
        </p:txBody>
      </p:sp>
      <p:sp>
        <p:nvSpPr>
          <p:cNvPr id="3" name="Text Placeholder 2"/>
          <p:cNvSpPr>
            <a:spLocks noGrp="1"/>
          </p:cNvSpPr>
          <p:nvPr>
            <p:ph type="body" idx="1"/>
          </p:nvPr>
        </p:nvSpPr>
        <p:spPr>
          <a:xfrm>
            <a:off x="1183112" y="6527237"/>
            <a:ext cx="14955977" cy="2133599"/>
          </a:xfrm>
        </p:spPr>
        <p:txBody>
          <a:bodyPr/>
          <a:lstStyle>
            <a:lvl1pPr marL="0" indent="0">
              <a:buNone/>
              <a:defRPr sz="3413">
                <a:solidFill>
                  <a:schemeClr val="tx1">
                    <a:tint val="75000"/>
                  </a:schemeClr>
                </a:solidFill>
              </a:defRPr>
            </a:lvl1pPr>
            <a:lvl2pPr marL="650230" indent="0">
              <a:buNone/>
              <a:defRPr sz="2844">
                <a:solidFill>
                  <a:schemeClr val="tx1">
                    <a:tint val="75000"/>
                  </a:schemeClr>
                </a:solidFill>
              </a:defRPr>
            </a:lvl2pPr>
            <a:lvl3pPr marL="1300460" indent="0">
              <a:buNone/>
              <a:defRPr sz="2560">
                <a:solidFill>
                  <a:schemeClr val="tx1">
                    <a:tint val="75000"/>
                  </a:schemeClr>
                </a:solidFill>
              </a:defRPr>
            </a:lvl3pPr>
            <a:lvl4pPr marL="1950690" indent="0">
              <a:buNone/>
              <a:defRPr sz="2276">
                <a:solidFill>
                  <a:schemeClr val="tx1">
                    <a:tint val="75000"/>
                  </a:schemeClr>
                </a:solidFill>
              </a:defRPr>
            </a:lvl4pPr>
            <a:lvl5pPr marL="2600919" indent="0">
              <a:buNone/>
              <a:defRPr sz="2276">
                <a:solidFill>
                  <a:schemeClr val="tx1">
                    <a:tint val="75000"/>
                  </a:schemeClr>
                </a:solidFill>
              </a:defRPr>
            </a:lvl5pPr>
            <a:lvl6pPr marL="3251149" indent="0">
              <a:buNone/>
              <a:defRPr sz="2276">
                <a:solidFill>
                  <a:schemeClr val="tx1">
                    <a:tint val="75000"/>
                  </a:schemeClr>
                </a:solidFill>
              </a:defRPr>
            </a:lvl6pPr>
            <a:lvl7pPr marL="3901379" indent="0">
              <a:buNone/>
              <a:defRPr sz="2276">
                <a:solidFill>
                  <a:schemeClr val="tx1">
                    <a:tint val="75000"/>
                  </a:schemeClr>
                </a:solidFill>
              </a:defRPr>
            </a:lvl7pPr>
            <a:lvl8pPr marL="4551609" indent="0">
              <a:buNone/>
              <a:defRPr sz="2276">
                <a:solidFill>
                  <a:schemeClr val="tx1">
                    <a:tint val="75000"/>
                  </a:schemeClr>
                </a:solidFill>
              </a:defRPr>
            </a:lvl8pPr>
            <a:lvl9pPr marL="5201839" indent="0">
              <a:buNone/>
              <a:defRPr sz="2276">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endParaRPr lang="en-US" altLang="nl-NL"/>
          </a:p>
        </p:txBody>
      </p:sp>
      <p:sp>
        <p:nvSpPr>
          <p:cNvPr id="5" name="Footer Placeholder 4"/>
          <p:cNvSpPr>
            <a:spLocks noGrp="1"/>
          </p:cNvSpPr>
          <p:nvPr>
            <p:ph type="ftr" sz="quarter" idx="11"/>
          </p:nvPr>
        </p:nvSpPr>
        <p:spPr/>
        <p:txBody>
          <a:bodyPr/>
          <a:lstStyle/>
          <a:p>
            <a:endParaRPr lang="en-US" altLang="nl-NL"/>
          </a:p>
        </p:txBody>
      </p:sp>
      <p:sp>
        <p:nvSpPr>
          <p:cNvPr id="6" name="Slide Number Placeholder 5"/>
          <p:cNvSpPr>
            <a:spLocks noGrp="1"/>
          </p:cNvSpPr>
          <p:nvPr>
            <p:ph type="sldNum" sz="quarter" idx="12"/>
          </p:nvPr>
        </p:nvSpPr>
        <p:spPr/>
        <p:txBody>
          <a:bodyPr/>
          <a:lstStyle/>
          <a:p>
            <a:fld id="{9C97964C-4FC8-4447-828C-58CCB7CF2113}" type="slidenum">
              <a:rPr lang="en-US" altLang="nl-NL" smtClean="0"/>
              <a:pPr/>
              <a:t>‹nr.›</a:t>
            </a:fld>
            <a:endParaRPr lang="en-US" altLang="nl-NL"/>
          </a:p>
        </p:txBody>
      </p:sp>
    </p:spTree>
    <p:extLst>
      <p:ext uri="{BB962C8B-B14F-4D97-AF65-F5344CB8AC3E}">
        <p14:creationId xmlns:p14="http://schemas.microsoft.com/office/powerpoint/2010/main" val="4139724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1192143" y="2596444"/>
            <a:ext cx="7369612" cy="618857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8778508" y="2596444"/>
            <a:ext cx="7369612" cy="618857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endParaRPr lang="en-US" altLang="nl-NL"/>
          </a:p>
        </p:txBody>
      </p:sp>
      <p:sp>
        <p:nvSpPr>
          <p:cNvPr id="6" name="Footer Placeholder 5"/>
          <p:cNvSpPr>
            <a:spLocks noGrp="1"/>
          </p:cNvSpPr>
          <p:nvPr>
            <p:ph type="ftr" sz="quarter" idx="11"/>
          </p:nvPr>
        </p:nvSpPr>
        <p:spPr/>
        <p:txBody>
          <a:bodyPr/>
          <a:lstStyle/>
          <a:p>
            <a:endParaRPr lang="en-US" altLang="nl-NL"/>
          </a:p>
        </p:txBody>
      </p:sp>
      <p:sp>
        <p:nvSpPr>
          <p:cNvPr id="7" name="Slide Number Placeholder 6"/>
          <p:cNvSpPr>
            <a:spLocks noGrp="1"/>
          </p:cNvSpPr>
          <p:nvPr>
            <p:ph type="sldNum" sz="quarter" idx="12"/>
          </p:nvPr>
        </p:nvSpPr>
        <p:spPr/>
        <p:txBody>
          <a:bodyPr/>
          <a:lstStyle/>
          <a:p>
            <a:fld id="{D0F1B2AC-452E-4958-AF08-4A98E857875D}" type="slidenum">
              <a:rPr lang="en-US" altLang="nl-NL" smtClean="0"/>
              <a:pPr/>
              <a:t>‹nr.›</a:t>
            </a:fld>
            <a:endParaRPr lang="en-US" altLang="nl-NL"/>
          </a:p>
        </p:txBody>
      </p:sp>
    </p:spTree>
    <p:extLst>
      <p:ext uri="{BB962C8B-B14F-4D97-AF65-F5344CB8AC3E}">
        <p14:creationId xmlns:p14="http://schemas.microsoft.com/office/powerpoint/2010/main" val="3368851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1194402" y="519290"/>
            <a:ext cx="14955977" cy="1885245"/>
          </a:xfrm>
        </p:spPr>
        <p:txBody>
          <a:bodyPr/>
          <a:lstStyle/>
          <a:p>
            <a:r>
              <a:rPr lang="nl-NL"/>
              <a:t>Klik om stijl te bewerken</a:t>
            </a:r>
            <a:endParaRPr lang="en-US" dirty="0"/>
          </a:p>
        </p:txBody>
      </p:sp>
      <p:sp>
        <p:nvSpPr>
          <p:cNvPr id="3" name="Text Placeholder 2"/>
          <p:cNvSpPr>
            <a:spLocks noGrp="1"/>
          </p:cNvSpPr>
          <p:nvPr>
            <p:ph type="body" idx="1"/>
          </p:nvPr>
        </p:nvSpPr>
        <p:spPr>
          <a:xfrm>
            <a:off x="1194403" y="2390987"/>
            <a:ext cx="7335743" cy="1171786"/>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nl-NL"/>
              <a:t>Klikken om de tekststijl van het model te bewerken</a:t>
            </a:r>
          </a:p>
        </p:txBody>
      </p:sp>
      <p:sp>
        <p:nvSpPr>
          <p:cNvPr id="4" name="Content Placeholder 3"/>
          <p:cNvSpPr>
            <a:spLocks noGrp="1"/>
          </p:cNvSpPr>
          <p:nvPr>
            <p:ph sz="half" idx="2"/>
          </p:nvPr>
        </p:nvSpPr>
        <p:spPr>
          <a:xfrm>
            <a:off x="1194403" y="3562773"/>
            <a:ext cx="7335743" cy="524030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8778508" y="2390987"/>
            <a:ext cx="7371870" cy="1171786"/>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nl-NL"/>
              <a:t>Klikken om de tekststijl van het model te bewerken</a:t>
            </a:r>
          </a:p>
        </p:txBody>
      </p:sp>
      <p:sp>
        <p:nvSpPr>
          <p:cNvPr id="6" name="Content Placeholder 5"/>
          <p:cNvSpPr>
            <a:spLocks noGrp="1"/>
          </p:cNvSpPr>
          <p:nvPr>
            <p:ph sz="quarter" idx="4"/>
          </p:nvPr>
        </p:nvSpPr>
        <p:spPr>
          <a:xfrm>
            <a:off x="8778508" y="3562773"/>
            <a:ext cx="7371870" cy="524030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endParaRPr lang="en-US" altLang="nl-NL"/>
          </a:p>
        </p:txBody>
      </p:sp>
      <p:sp>
        <p:nvSpPr>
          <p:cNvPr id="8" name="Footer Placeholder 7"/>
          <p:cNvSpPr>
            <a:spLocks noGrp="1"/>
          </p:cNvSpPr>
          <p:nvPr>
            <p:ph type="ftr" sz="quarter" idx="11"/>
          </p:nvPr>
        </p:nvSpPr>
        <p:spPr/>
        <p:txBody>
          <a:bodyPr/>
          <a:lstStyle/>
          <a:p>
            <a:endParaRPr lang="en-US" altLang="nl-NL"/>
          </a:p>
        </p:txBody>
      </p:sp>
      <p:sp>
        <p:nvSpPr>
          <p:cNvPr id="9" name="Slide Number Placeholder 8"/>
          <p:cNvSpPr>
            <a:spLocks noGrp="1"/>
          </p:cNvSpPr>
          <p:nvPr>
            <p:ph type="sldNum" sz="quarter" idx="12"/>
          </p:nvPr>
        </p:nvSpPr>
        <p:spPr/>
        <p:txBody>
          <a:bodyPr/>
          <a:lstStyle/>
          <a:p>
            <a:fld id="{3F92683A-7721-43CC-B1F9-36FE48F99382}" type="slidenum">
              <a:rPr lang="en-US" altLang="nl-NL" smtClean="0"/>
              <a:pPr/>
              <a:t>‹nr.›</a:t>
            </a:fld>
            <a:endParaRPr lang="en-US" altLang="nl-NL"/>
          </a:p>
        </p:txBody>
      </p:sp>
    </p:spTree>
    <p:extLst>
      <p:ext uri="{BB962C8B-B14F-4D97-AF65-F5344CB8AC3E}">
        <p14:creationId xmlns:p14="http://schemas.microsoft.com/office/powerpoint/2010/main" val="697395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endParaRPr lang="en-US" altLang="nl-NL"/>
          </a:p>
        </p:txBody>
      </p:sp>
      <p:sp>
        <p:nvSpPr>
          <p:cNvPr id="4" name="Footer Placeholder 3"/>
          <p:cNvSpPr>
            <a:spLocks noGrp="1"/>
          </p:cNvSpPr>
          <p:nvPr>
            <p:ph type="ftr" sz="quarter" idx="11"/>
          </p:nvPr>
        </p:nvSpPr>
        <p:spPr/>
        <p:txBody>
          <a:bodyPr/>
          <a:lstStyle/>
          <a:p>
            <a:endParaRPr lang="en-US" altLang="nl-NL"/>
          </a:p>
        </p:txBody>
      </p:sp>
      <p:sp>
        <p:nvSpPr>
          <p:cNvPr id="5" name="Slide Number Placeholder 4"/>
          <p:cNvSpPr>
            <a:spLocks noGrp="1"/>
          </p:cNvSpPr>
          <p:nvPr>
            <p:ph type="sldNum" sz="quarter" idx="12"/>
          </p:nvPr>
        </p:nvSpPr>
        <p:spPr/>
        <p:txBody>
          <a:bodyPr/>
          <a:lstStyle/>
          <a:p>
            <a:fld id="{9650630B-CA55-4328-95A6-35F16D41207B}" type="slidenum">
              <a:rPr lang="en-US" altLang="nl-NL" smtClean="0"/>
              <a:pPr/>
              <a:t>‹nr.›</a:t>
            </a:fld>
            <a:endParaRPr lang="en-US" altLang="nl-NL"/>
          </a:p>
        </p:txBody>
      </p:sp>
    </p:spTree>
    <p:extLst>
      <p:ext uri="{BB962C8B-B14F-4D97-AF65-F5344CB8AC3E}">
        <p14:creationId xmlns:p14="http://schemas.microsoft.com/office/powerpoint/2010/main" val="3504871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nl-NL"/>
          </a:p>
        </p:txBody>
      </p:sp>
      <p:sp>
        <p:nvSpPr>
          <p:cNvPr id="3" name="Footer Placeholder 2"/>
          <p:cNvSpPr>
            <a:spLocks noGrp="1"/>
          </p:cNvSpPr>
          <p:nvPr>
            <p:ph type="ftr" sz="quarter" idx="11"/>
          </p:nvPr>
        </p:nvSpPr>
        <p:spPr/>
        <p:txBody>
          <a:bodyPr/>
          <a:lstStyle/>
          <a:p>
            <a:endParaRPr lang="en-US" altLang="nl-NL"/>
          </a:p>
        </p:txBody>
      </p:sp>
      <p:sp>
        <p:nvSpPr>
          <p:cNvPr id="4" name="Slide Number Placeholder 3"/>
          <p:cNvSpPr>
            <a:spLocks noGrp="1"/>
          </p:cNvSpPr>
          <p:nvPr>
            <p:ph type="sldNum" sz="quarter" idx="12"/>
          </p:nvPr>
        </p:nvSpPr>
        <p:spPr/>
        <p:txBody>
          <a:bodyPr/>
          <a:lstStyle/>
          <a:p>
            <a:fld id="{50F9904F-E5A8-4CE2-A86B-D01F00D09A39}" type="slidenum">
              <a:rPr lang="en-US" altLang="nl-NL" smtClean="0"/>
              <a:pPr/>
              <a:t>‹nr.›</a:t>
            </a:fld>
            <a:endParaRPr lang="en-US" altLang="nl-NL"/>
          </a:p>
        </p:txBody>
      </p:sp>
    </p:spTree>
    <p:extLst>
      <p:ext uri="{BB962C8B-B14F-4D97-AF65-F5344CB8AC3E}">
        <p14:creationId xmlns:p14="http://schemas.microsoft.com/office/powerpoint/2010/main" val="1370285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94402" y="650240"/>
            <a:ext cx="5592686" cy="2275840"/>
          </a:xfrm>
        </p:spPr>
        <p:txBody>
          <a:bodyPr anchor="b"/>
          <a:lstStyle>
            <a:lvl1pPr>
              <a:defRPr sz="4551"/>
            </a:lvl1pPr>
          </a:lstStyle>
          <a:p>
            <a:r>
              <a:rPr lang="nl-NL"/>
              <a:t>Klik om stijl te bewerken</a:t>
            </a:r>
            <a:endParaRPr lang="en-US" dirty="0"/>
          </a:p>
        </p:txBody>
      </p:sp>
      <p:sp>
        <p:nvSpPr>
          <p:cNvPr id="3" name="Content Placeholder 2"/>
          <p:cNvSpPr>
            <a:spLocks noGrp="1"/>
          </p:cNvSpPr>
          <p:nvPr>
            <p:ph idx="1"/>
          </p:nvPr>
        </p:nvSpPr>
        <p:spPr>
          <a:xfrm>
            <a:off x="7371870" y="1404338"/>
            <a:ext cx="8778508" cy="6931378"/>
          </a:xfrm>
        </p:spPr>
        <p:txBody>
          <a:bodyPr/>
          <a:lstStyle>
            <a:lvl1pPr>
              <a:defRPr sz="4551"/>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1194402" y="2926080"/>
            <a:ext cx="5592686" cy="5420925"/>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endParaRPr lang="en-US" altLang="nl-NL"/>
          </a:p>
        </p:txBody>
      </p:sp>
      <p:sp>
        <p:nvSpPr>
          <p:cNvPr id="6" name="Footer Placeholder 5"/>
          <p:cNvSpPr>
            <a:spLocks noGrp="1"/>
          </p:cNvSpPr>
          <p:nvPr>
            <p:ph type="ftr" sz="quarter" idx="11"/>
          </p:nvPr>
        </p:nvSpPr>
        <p:spPr/>
        <p:txBody>
          <a:bodyPr/>
          <a:lstStyle/>
          <a:p>
            <a:endParaRPr lang="en-US" altLang="nl-NL"/>
          </a:p>
        </p:txBody>
      </p:sp>
      <p:sp>
        <p:nvSpPr>
          <p:cNvPr id="7" name="Slide Number Placeholder 6"/>
          <p:cNvSpPr>
            <a:spLocks noGrp="1"/>
          </p:cNvSpPr>
          <p:nvPr>
            <p:ph type="sldNum" sz="quarter" idx="12"/>
          </p:nvPr>
        </p:nvSpPr>
        <p:spPr/>
        <p:txBody>
          <a:bodyPr/>
          <a:lstStyle/>
          <a:p>
            <a:fld id="{67796249-0C73-4570-AFF1-F7D8F3DEA7C7}" type="slidenum">
              <a:rPr lang="en-US" altLang="nl-NL" smtClean="0"/>
              <a:pPr/>
              <a:t>‹nr.›</a:t>
            </a:fld>
            <a:endParaRPr lang="en-US" altLang="nl-NL"/>
          </a:p>
        </p:txBody>
      </p:sp>
    </p:spTree>
    <p:extLst>
      <p:ext uri="{BB962C8B-B14F-4D97-AF65-F5344CB8AC3E}">
        <p14:creationId xmlns:p14="http://schemas.microsoft.com/office/powerpoint/2010/main" val="2749634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94402" y="650240"/>
            <a:ext cx="5592686" cy="2275840"/>
          </a:xfrm>
        </p:spPr>
        <p:txBody>
          <a:bodyPr anchor="b"/>
          <a:lstStyle>
            <a:lvl1pPr>
              <a:defRPr sz="4551"/>
            </a:lvl1pPr>
          </a:lstStyle>
          <a:p>
            <a:r>
              <a:rPr lang="nl-NL"/>
              <a:t>Klik om stijl te bewerken</a:t>
            </a:r>
            <a:endParaRPr lang="en-US" dirty="0"/>
          </a:p>
        </p:txBody>
      </p:sp>
      <p:sp>
        <p:nvSpPr>
          <p:cNvPr id="3" name="Picture Placeholder 2"/>
          <p:cNvSpPr>
            <a:spLocks noGrp="1" noChangeAspect="1"/>
          </p:cNvSpPr>
          <p:nvPr>
            <p:ph type="pic" idx="1"/>
          </p:nvPr>
        </p:nvSpPr>
        <p:spPr>
          <a:xfrm>
            <a:off x="7371870" y="1404338"/>
            <a:ext cx="8778508" cy="6931378"/>
          </a:xfrm>
        </p:spPr>
        <p:txBody>
          <a:bodyPr anchor="t"/>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1194402" y="2926080"/>
            <a:ext cx="5592686" cy="5420925"/>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endParaRPr lang="en-US" altLang="nl-NL"/>
          </a:p>
        </p:txBody>
      </p:sp>
      <p:sp>
        <p:nvSpPr>
          <p:cNvPr id="6" name="Footer Placeholder 5"/>
          <p:cNvSpPr>
            <a:spLocks noGrp="1"/>
          </p:cNvSpPr>
          <p:nvPr>
            <p:ph type="ftr" sz="quarter" idx="11"/>
          </p:nvPr>
        </p:nvSpPr>
        <p:spPr/>
        <p:txBody>
          <a:bodyPr/>
          <a:lstStyle/>
          <a:p>
            <a:endParaRPr lang="en-US" altLang="nl-NL"/>
          </a:p>
        </p:txBody>
      </p:sp>
      <p:sp>
        <p:nvSpPr>
          <p:cNvPr id="7" name="Slide Number Placeholder 6"/>
          <p:cNvSpPr>
            <a:spLocks noGrp="1"/>
          </p:cNvSpPr>
          <p:nvPr>
            <p:ph type="sldNum" sz="quarter" idx="12"/>
          </p:nvPr>
        </p:nvSpPr>
        <p:spPr/>
        <p:txBody>
          <a:bodyPr/>
          <a:lstStyle/>
          <a:p>
            <a:fld id="{0E758572-7BD7-4998-8BAE-3125A1CC72EB}" type="slidenum">
              <a:rPr lang="en-US" altLang="nl-NL" smtClean="0"/>
              <a:pPr/>
              <a:t>‹nr.›</a:t>
            </a:fld>
            <a:endParaRPr lang="en-US" altLang="nl-NL"/>
          </a:p>
        </p:txBody>
      </p:sp>
    </p:spTree>
    <p:extLst>
      <p:ext uri="{BB962C8B-B14F-4D97-AF65-F5344CB8AC3E}">
        <p14:creationId xmlns:p14="http://schemas.microsoft.com/office/powerpoint/2010/main" val="390550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endParaRPr lang="en-US" altLang="nl-NL"/>
          </a:p>
        </p:txBody>
      </p:sp>
      <p:sp>
        <p:nvSpPr>
          <p:cNvPr id="5" name="Footer Placeholder 4"/>
          <p:cNvSpPr>
            <a:spLocks noGrp="1"/>
          </p:cNvSpPr>
          <p:nvPr>
            <p:ph type="ftr" sz="quarter" idx="11"/>
          </p:nvPr>
        </p:nvSpPr>
        <p:spPr/>
        <p:txBody>
          <a:bodyPr/>
          <a:lstStyle/>
          <a:p>
            <a:endParaRPr lang="en-US" altLang="nl-NL"/>
          </a:p>
        </p:txBody>
      </p:sp>
      <p:sp>
        <p:nvSpPr>
          <p:cNvPr id="6" name="Slide Number Placeholder 5"/>
          <p:cNvSpPr>
            <a:spLocks noGrp="1"/>
          </p:cNvSpPr>
          <p:nvPr>
            <p:ph type="sldNum" sz="quarter" idx="12"/>
          </p:nvPr>
        </p:nvSpPr>
        <p:spPr/>
        <p:txBody>
          <a:bodyPr/>
          <a:lstStyle/>
          <a:p>
            <a:fld id="{1A2B9B9C-C675-4B9B-BBC9-3678CE95737E}" type="slidenum">
              <a:rPr lang="en-US" altLang="nl-NL" smtClean="0"/>
              <a:pPr/>
              <a:t>‹nr.›</a:t>
            </a:fld>
            <a:endParaRPr lang="en-US" altLang="nl-NL"/>
          </a:p>
        </p:txBody>
      </p:sp>
    </p:spTree>
    <p:extLst>
      <p:ext uri="{BB962C8B-B14F-4D97-AF65-F5344CB8AC3E}">
        <p14:creationId xmlns:p14="http://schemas.microsoft.com/office/powerpoint/2010/main" val="1349667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409126" y="519289"/>
            <a:ext cx="3738994" cy="8265725"/>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1192143" y="519289"/>
            <a:ext cx="11000229" cy="8265725"/>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endParaRPr lang="en-US" altLang="nl-NL"/>
          </a:p>
        </p:txBody>
      </p:sp>
      <p:sp>
        <p:nvSpPr>
          <p:cNvPr id="5" name="Footer Placeholder 4"/>
          <p:cNvSpPr>
            <a:spLocks noGrp="1"/>
          </p:cNvSpPr>
          <p:nvPr>
            <p:ph type="ftr" sz="quarter" idx="11"/>
          </p:nvPr>
        </p:nvSpPr>
        <p:spPr/>
        <p:txBody>
          <a:bodyPr/>
          <a:lstStyle/>
          <a:p>
            <a:endParaRPr lang="en-US" altLang="nl-NL"/>
          </a:p>
        </p:txBody>
      </p:sp>
      <p:sp>
        <p:nvSpPr>
          <p:cNvPr id="6" name="Slide Number Placeholder 5"/>
          <p:cNvSpPr>
            <a:spLocks noGrp="1"/>
          </p:cNvSpPr>
          <p:nvPr>
            <p:ph type="sldNum" sz="quarter" idx="12"/>
          </p:nvPr>
        </p:nvSpPr>
        <p:spPr/>
        <p:txBody>
          <a:bodyPr/>
          <a:lstStyle/>
          <a:p>
            <a:fld id="{BEBEF8F7-7E2B-4574-BED4-4713154082BF}" type="slidenum">
              <a:rPr lang="en-US" altLang="nl-NL" smtClean="0"/>
              <a:pPr/>
              <a:t>‹nr.›</a:t>
            </a:fld>
            <a:endParaRPr lang="en-US" altLang="nl-NL"/>
          </a:p>
        </p:txBody>
      </p:sp>
    </p:spTree>
    <p:extLst>
      <p:ext uri="{BB962C8B-B14F-4D97-AF65-F5344CB8AC3E}">
        <p14:creationId xmlns:p14="http://schemas.microsoft.com/office/powerpoint/2010/main" val="1081445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92143" y="519290"/>
            <a:ext cx="14955977" cy="1885245"/>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1192143" y="2596444"/>
            <a:ext cx="14955977" cy="6188570"/>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1192143" y="9040143"/>
            <a:ext cx="3901559" cy="519289"/>
          </a:xfrm>
          <a:prstGeom prst="rect">
            <a:avLst/>
          </a:prstGeom>
        </p:spPr>
        <p:txBody>
          <a:bodyPr vert="horz" lIns="91440" tIns="45720" rIns="91440" bIns="45720" rtlCol="0" anchor="ctr"/>
          <a:lstStyle>
            <a:lvl1pPr algn="l">
              <a:defRPr sz="1707">
                <a:solidFill>
                  <a:schemeClr val="tx1">
                    <a:tint val="75000"/>
                  </a:schemeClr>
                </a:solidFill>
              </a:defRPr>
            </a:lvl1pPr>
          </a:lstStyle>
          <a:p>
            <a:endParaRPr lang="en-US" altLang="nl-NL"/>
          </a:p>
        </p:txBody>
      </p:sp>
      <p:sp>
        <p:nvSpPr>
          <p:cNvPr id="5" name="Footer Placeholder 4"/>
          <p:cNvSpPr>
            <a:spLocks noGrp="1"/>
          </p:cNvSpPr>
          <p:nvPr>
            <p:ph type="ftr" sz="quarter" idx="3"/>
          </p:nvPr>
        </p:nvSpPr>
        <p:spPr>
          <a:xfrm>
            <a:off x="5743962" y="9040143"/>
            <a:ext cx="5852339" cy="519289"/>
          </a:xfrm>
          <a:prstGeom prst="rect">
            <a:avLst/>
          </a:prstGeom>
        </p:spPr>
        <p:txBody>
          <a:bodyPr vert="horz" lIns="91440" tIns="45720" rIns="91440" bIns="45720" rtlCol="0" anchor="ctr"/>
          <a:lstStyle>
            <a:lvl1pPr algn="ctr">
              <a:defRPr sz="1707">
                <a:solidFill>
                  <a:schemeClr val="tx1">
                    <a:tint val="75000"/>
                  </a:schemeClr>
                </a:solidFill>
              </a:defRPr>
            </a:lvl1pPr>
          </a:lstStyle>
          <a:p>
            <a:endParaRPr lang="en-US" altLang="nl-NL"/>
          </a:p>
        </p:txBody>
      </p:sp>
      <p:sp>
        <p:nvSpPr>
          <p:cNvPr id="6" name="Slide Number Placeholder 5"/>
          <p:cNvSpPr>
            <a:spLocks noGrp="1"/>
          </p:cNvSpPr>
          <p:nvPr>
            <p:ph type="sldNum" sz="quarter" idx="4"/>
          </p:nvPr>
        </p:nvSpPr>
        <p:spPr>
          <a:xfrm>
            <a:off x="12246561" y="9040143"/>
            <a:ext cx="3901559" cy="519289"/>
          </a:xfrm>
          <a:prstGeom prst="rect">
            <a:avLst/>
          </a:prstGeom>
        </p:spPr>
        <p:txBody>
          <a:bodyPr vert="horz" lIns="91440" tIns="45720" rIns="91440" bIns="45720" rtlCol="0" anchor="ctr"/>
          <a:lstStyle>
            <a:lvl1pPr algn="r">
              <a:defRPr sz="1707">
                <a:solidFill>
                  <a:schemeClr val="tx1">
                    <a:tint val="75000"/>
                  </a:schemeClr>
                </a:solidFill>
              </a:defRPr>
            </a:lvl1pPr>
          </a:lstStyle>
          <a:p>
            <a:fld id="{9B5F452D-492F-4FDB-9D23-7B396BAB8973}" type="slidenum">
              <a:rPr lang="en-US" altLang="nl-NL" smtClean="0"/>
              <a:pPr/>
              <a:t>‹nr.›</a:t>
            </a:fld>
            <a:endParaRPr lang="en-US" altLang="nl-NL"/>
          </a:p>
        </p:txBody>
      </p:sp>
    </p:spTree>
    <p:extLst>
      <p:ext uri="{BB962C8B-B14F-4D97-AF65-F5344CB8AC3E}">
        <p14:creationId xmlns:p14="http://schemas.microsoft.com/office/powerpoint/2010/main" val="25417783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00460" rtl="0" eaLnBrk="1" latinLnBrk="0" hangingPunct="1">
        <a:lnSpc>
          <a:spcPct val="90000"/>
        </a:lnSpc>
        <a:spcBef>
          <a:spcPct val="0"/>
        </a:spcBef>
        <a:buNone/>
        <a:defRPr sz="6258" kern="1200">
          <a:solidFill>
            <a:schemeClr val="tx1"/>
          </a:solidFill>
          <a:latin typeface="+mj-lt"/>
          <a:ea typeface="+mj-ea"/>
          <a:cs typeface="+mj-cs"/>
        </a:defRPr>
      </a:lvl1pPr>
    </p:titleStyle>
    <p:bodyStyle>
      <a:lvl1pPr marL="325115" indent="-325115" algn="l" defTabSz="1300460" rtl="0" eaLnBrk="1" latinLnBrk="0" hangingPunct="1">
        <a:lnSpc>
          <a:spcPct val="90000"/>
        </a:lnSpc>
        <a:spcBef>
          <a:spcPts val="1422"/>
        </a:spcBef>
        <a:buFont typeface="Arial" panose="020B0604020202020204" pitchFamily="34" charset="0"/>
        <a:buChar char="•"/>
        <a:defRPr sz="3982" kern="1200">
          <a:solidFill>
            <a:schemeClr val="tx1"/>
          </a:solidFill>
          <a:latin typeface="+mn-lt"/>
          <a:ea typeface="+mn-ea"/>
          <a:cs typeface="+mn-cs"/>
        </a:defRPr>
      </a:lvl1pPr>
      <a:lvl2pPr marL="975345" indent="-325115" algn="l" defTabSz="1300460" rtl="0" eaLnBrk="1" latinLnBrk="0" hangingPunct="1">
        <a:lnSpc>
          <a:spcPct val="90000"/>
        </a:lnSpc>
        <a:spcBef>
          <a:spcPts val="711"/>
        </a:spcBef>
        <a:buFont typeface="Arial" panose="020B0604020202020204" pitchFamily="34" charset="0"/>
        <a:buChar char="•"/>
        <a:defRPr sz="3413" kern="1200">
          <a:solidFill>
            <a:schemeClr val="tx1"/>
          </a:solidFill>
          <a:latin typeface="+mn-lt"/>
          <a:ea typeface="+mn-ea"/>
          <a:cs typeface="+mn-cs"/>
        </a:defRPr>
      </a:lvl2pPr>
      <a:lvl3pPr marL="1625575" indent="-325115" algn="l" defTabSz="1300460" rtl="0" eaLnBrk="1" latinLnBrk="0" hangingPunct="1">
        <a:lnSpc>
          <a:spcPct val="90000"/>
        </a:lnSpc>
        <a:spcBef>
          <a:spcPts val="711"/>
        </a:spcBef>
        <a:buFont typeface="Arial" panose="020B0604020202020204" pitchFamily="34" charset="0"/>
        <a:buChar char="•"/>
        <a:defRPr sz="2844" kern="1200">
          <a:solidFill>
            <a:schemeClr val="tx1"/>
          </a:solidFill>
          <a:latin typeface="+mn-lt"/>
          <a:ea typeface="+mn-ea"/>
          <a:cs typeface="+mn-cs"/>
        </a:defRPr>
      </a:lvl3pPr>
      <a:lvl4pPr marL="227580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4pPr>
      <a:lvl5pPr marL="292603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5pPr>
      <a:lvl6pPr marL="357626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49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72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95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9708AFC8-EA27-2551-8103-B9C0BE8E3C84}"/>
              </a:ext>
            </a:extLst>
          </p:cNvPr>
          <p:cNvSpPr txBox="1"/>
          <p:nvPr/>
        </p:nvSpPr>
        <p:spPr>
          <a:xfrm>
            <a:off x="1202531" y="533400"/>
            <a:ext cx="8672284" cy="723916"/>
          </a:xfrm>
          <a:prstGeom prst="rect">
            <a:avLst/>
          </a:prstGeom>
          <a:noFill/>
        </p:spPr>
        <p:txBody>
          <a:bodyPr wrap="square">
            <a:spAutoFit/>
          </a:bodyPr>
          <a:lstStyle/>
          <a:p>
            <a:pPr eaLnBrk="1" fontAlgn="auto" hangingPunct="1">
              <a:lnSpc>
                <a:spcPct val="114000"/>
              </a:lnSpc>
              <a:spcBef>
                <a:spcPts val="0"/>
              </a:spcBef>
              <a:spcAft>
                <a:spcPts val="0"/>
              </a:spcAft>
              <a:defRPr/>
            </a:pPr>
            <a:r>
              <a:rPr lang="nl-NL" sz="4000" b="1" dirty="0">
                <a:solidFill>
                  <a:srgbClr val="464745"/>
                </a:solidFill>
                <a:latin typeface="Tahoma" panose="020B0604030504040204" pitchFamily="34" charset="0"/>
                <a:ea typeface="Tahoma" panose="020B0604030504040204" pitchFamily="34" charset="0"/>
                <a:cs typeface="Tahoma" panose="020B0604030504040204" pitchFamily="34" charset="0"/>
              </a:rPr>
              <a:t>Ruth 3</a:t>
            </a:r>
            <a:r>
              <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rPr>
              <a:t> </a:t>
            </a:r>
          </a:p>
        </p:txBody>
      </p:sp>
      <p:pic>
        <p:nvPicPr>
          <p:cNvPr id="2" name="Picture 2">
            <a:extLst>
              <a:ext uri="{FF2B5EF4-FFF2-40B4-BE49-F238E27FC236}">
                <a16:creationId xmlns:a16="http://schemas.microsoft.com/office/drawing/2014/main" id="{4BAB21CC-4180-1F94-A738-89B71924C7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5463" y="-18143"/>
            <a:ext cx="13004800" cy="9753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4F21837A-411C-9CC9-B6CA-45309607AA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 y="0"/>
            <a:ext cx="13004800" cy="97536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3C71E025-7DFA-5C37-B838-03C738D77774}"/>
              </a:ext>
            </a:extLst>
          </p:cNvPr>
          <p:cNvSpPr txBox="1"/>
          <p:nvPr/>
        </p:nvSpPr>
        <p:spPr>
          <a:xfrm>
            <a:off x="13165138" y="228600"/>
            <a:ext cx="3962400" cy="8410700"/>
          </a:xfrm>
          <a:prstGeom prst="rect">
            <a:avLst/>
          </a:prstGeom>
          <a:noFill/>
        </p:spPr>
        <p:txBody>
          <a:bodyPr>
            <a:spAutoFit/>
          </a:bodyPr>
          <a:lstStyle/>
          <a:p>
            <a:pPr eaLnBrk="1" fontAlgn="auto" hangingPunct="1">
              <a:lnSpc>
                <a:spcPct val="114000"/>
              </a:lnSpc>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3</a:t>
            </a:r>
          </a:p>
          <a:p>
            <a:pPr algn="l">
              <a:lnSpc>
                <a:spcPct val="114000"/>
              </a:lnSpc>
            </a:pPr>
            <a:r>
              <a:rPr lang="nl-NL" sz="2800" b="0" i="0" baseline="30000" dirty="0">
                <a:solidFill>
                  <a:srgbClr val="464745"/>
                </a:solidFill>
                <a:effectLst/>
                <a:latin typeface="Noto Serif"/>
              </a:rPr>
              <a:t>1 </a:t>
            </a:r>
            <a:r>
              <a:rPr lang="nl-NL" sz="2800" b="0" i="0" dirty="0">
                <a:solidFill>
                  <a:srgbClr val="464745"/>
                </a:solidFill>
                <a:effectLst/>
                <a:latin typeface="Noto Serif"/>
              </a:rPr>
              <a:t>Op een dag zei Naomi, haar schoonmoeder: ‘Mijn dochter, zal ik niet een thuis voor je zoeken waar het je goed zal gaan? </a:t>
            </a:r>
            <a:r>
              <a:rPr lang="nl-NL" sz="2800" b="0" i="0" baseline="30000" dirty="0">
                <a:solidFill>
                  <a:srgbClr val="464745"/>
                </a:solidFill>
                <a:effectLst/>
                <a:latin typeface="Noto Serif"/>
              </a:rPr>
              <a:t>2 </a:t>
            </a:r>
            <a:r>
              <a:rPr lang="nl-NL" sz="2800" b="0" i="0" dirty="0">
                <a:solidFill>
                  <a:srgbClr val="464745"/>
                </a:solidFill>
                <a:effectLst/>
                <a:latin typeface="Noto Serif"/>
              </a:rPr>
              <a:t>Boaz, bij wie je gewerkt hebt, is zoals je weet familie van ons. Vanavond zal hij op de dorsvloer gerst wannen. </a:t>
            </a:r>
            <a:r>
              <a:rPr lang="nl-NL" sz="2800" b="0" i="0" baseline="30000" dirty="0">
                <a:solidFill>
                  <a:srgbClr val="464745"/>
                </a:solidFill>
                <a:effectLst/>
                <a:latin typeface="Noto Serif"/>
              </a:rPr>
              <a:t>3 </a:t>
            </a:r>
            <a:r>
              <a:rPr lang="nl-NL" sz="2800" b="0" i="0" dirty="0">
                <a:solidFill>
                  <a:srgbClr val="464745"/>
                </a:solidFill>
                <a:effectLst/>
                <a:latin typeface="Noto Serif"/>
              </a:rPr>
              <a:t>Baad je, wrijf je in met olie, kleed je aan en ga naar de dorsvloer. Zorg dat hij je niet ziet voordat hij klaar is met eten en drinken. </a:t>
            </a:r>
            <a:endPar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EF210566-2349-EEA8-C164-D6D3139B2F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 y="0"/>
            <a:ext cx="13004800" cy="97536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BF9B2563-D761-DB76-1DA9-3612994E063C}"/>
              </a:ext>
            </a:extLst>
          </p:cNvPr>
          <p:cNvSpPr txBox="1"/>
          <p:nvPr/>
        </p:nvSpPr>
        <p:spPr>
          <a:xfrm>
            <a:off x="13165138" y="228600"/>
            <a:ext cx="3962400" cy="7923900"/>
          </a:xfrm>
          <a:prstGeom prst="rect">
            <a:avLst/>
          </a:prstGeom>
          <a:noFill/>
        </p:spPr>
        <p:txBody>
          <a:bodyPr>
            <a:spAutoFit/>
          </a:bodyPr>
          <a:lstStyle/>
          <a:p>
            <a:pPr eaLnBrk="1" fontAlgn="auto" hangingPunct="1">
              <a:lnSpc>
                <a:spcPct val="114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3</a:t>
            </a:r>
          </a:p>
          <a:p>
            <a:pPr algn="l">
              <a:lnSpc>
                <a:spcPct val="114000"/>
              </a:lnSpc>
            </a:pPr>
            <a:r>
              <a:rPr lang="nl-NL" sz="2800" b="0" i="0" baseline="30000" dirty="0">
                <a:solidFill>
                  <a:srgbClr val="464745"/>
                </a:solidFill>
                <a:effectLst/>
                <a:latin typeface="Noto Serif"/>
              </a:rPr>
              <a:t>4 </a:t>
            </a:r>
            <a:r>
              <a:rPr lang="nl-NL" sz="2800" b="0" i="0" dirty="0">
                <a:solidFill>
                  <a:srgbClr val="464745"/>
                </a:solidFill>
                <a:effectLst/>
                <a:latin typeface="Noto Serif"/>
              </a:rPr>
              <a:t>Als hij gaat slapen moet je goed opletten waar hij zich neerlegt, en dan moet je naar hem toe gaan, de deken aan zijn voeteneinde terugslaan en daar gaan liggen. Hij zal je dan wel vertellen wat je moet doen.’ </a:t>
            </a:r>
          </a:p>
          <a:p>
            <a:pPr algn="l">
              <a:lnSpc>
                <a:spcPct val="114000"/>
              </a:lnSpc>
            </a:pPr>
            <a:r>
              <a:rPr lang="nl-NL" sz="2800" b="0" i="0" baseline="30000" dirty="0">
                <a:solidFill>
                  <a:srgbClr val="464745"/>
                </a:solidFill>
                <a:effectLst/>
                <a:latin typeface="Noto Serif"/>
              </a:rPr>
              <a:t>5 </a:t>
            </a:r>
            <a:r>
              <a:rPr lang="nl-NL" sz="2800" b="0" i="0" dirty="0">
                <a:solidFill>
                  <a:srgbClr val="464745"/>
                </a:solidFill>
                <a:effectLst/>
                <a:latin typeface="Noto Serif"/>
              </a:rPr>
              <a:t>Ruth antwoordde: ‘Ik zal doen wat u mij zegt.’ </a:t>
            </a:r>
            <a:r>
              <a:rPr lang="nl-NL" sz="2800" b="0" i="0" baseline="30000" dirty="0">
                <a:solidFill>
                  <a:srgbClr val="464745"/>
                </a:solidFill>
                <a:effectLst/>
                <a:latin typeface="Noto Serif"/>
              </a:rPr>
              <a:t>6 </a:t>
            </a:r>
            <a:r>
              <a:rPr lang="nl-NL" sz="2800" b="0" i="0" dirty="0">
                <a:solidFill>
                  <a:srgbClr val="464745"/>
                </a:solidFill>
                <a:effectLst/>
                <a:latin typeface="Noto Serif"/>
              </a:rPr>
              <a:t>Ze ging naar de dorsvloer en deed precies wat haar schoonmoeder haar had opgedragen.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167BACDA-15EF-5C97-4999-BDB85640B3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 y="0"/>
            <a:ext cx="13004800" cy="97536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FF38C361-5749-9BF0-6A85-3A3593CD32B8}"/>
              </a:ext>
            </a:extLst>
          </p:cNvPr>
          <p:cNvSpPr txBox="1"/>
          <p:nvPr/>
        </p:nvSpPr>
        <p:spPr>
          <a:xfrm>
            <a:off x="13165138" y="228600"/>
            <a:ext cx="3962400" cy="9393149"/>
          </a:xfrm>
          <a:prstGeom prst="rect">
            <a:avLst/>
          </a:prstGeom>
          <a:noFill/>
        </p:spPr>
        <p:txBody>
          <a:bodyPr>
            <a:spAutoFit/>
          </a:bodyPr>
          <a:lstStyle/>
          <a:p>
            <a:pPr eaLnBrk="1" fontAlgn="auto" hangingPunct="1">
              <a:lnSpc>
                <a:spcPct val="114000"/>
              </a:lnSpc>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3</a:t>
            </a:r>
          </a:p>
          <a:p>
            <a:pPr algn="l">
              <a:lnSpc>
                <a:spcPct val="114000"/>
              </a:lnSpc>
            </a:pPr>
            <a:r>
              <a:rPr lang="nl-NL" sz="2800" b="0" i="0" baseline="30000" dirty="0">
                <a:solidFill>
                  <a:srgbClr val="464745"/>
                </a:solidFill>
                <a:effectLst/>
                <a:latin typeface="Noto Serif"/>
              </a:rPr>
              <a:t>7 </a:t>
            </a:r>
            <a:r>
              <a:rPr lang="nl-NL" sz="2800" b="0" i="0" dirty="0">
                <a:solidFill>
                  <a:srgbClr val="464745"/>
                </a:solidFill>
                <a:effectLst/>
                <a:latin typeface="Noto Serif"/>
              </a:rPr>
              <a:t>Boaz at en dronk, voelde zich voldaan, en legde zich te slapen tegen een hoop gerst. Toen kwam Ruth stilletjes naar hem toe, sloeg de deken aan zijn voeteneinde terug en ging liggen. </a:t>
            </a:r>
            <a:r>
              <a:rPr lang="nl-NL" sz="2800" b="0" i="0" baseline="30000" dirty="0">
                <a:solidFill>
                  <a:srgbClr val="464745"/>
                </a:solidFill>
                <a:effectLst/>
                <a:latin typeface="Noto Serif"/>
              </a:rPr>
              <a:t>8 </a:t>
            </a:r>
            <a:r>
              <a:rPr lang="nl-NL" sz="2800" b="0" i="0" dirty="0">
                <a:solidFill>
                  <a:srgbClr val="464745"/>
                </a:solidFill>
                <a:effectLst/>
                <a:latin typeface="Noto Serif"/>
              </a:rPr>
              <a:t>Midden in de nacht schrok hij wakker, draaide zich om en zag een vrouw aan zijn voeteneinde liggen. </a:t>
            </a:r>
            <a:r>
              <a:rPr lang="nl-NL" sz="2800" b="0" i="0" baseline="30000" dirty="0">
                <a:solidFill>
                  <a:srgbClr val="464745"/>
                </a:solidFill>
                <a:effectLst/>
                <a:latin typeface="Noto Serif"/>
              </a:rPr>
              <a:t>9 </a:t>
            </a:r>
            <a:r>
              <a:rPr lang="nl-NL" sz="2800" b="0" i="0" dirty="0">
                <a:solidFill>
                  <a:srgbClr val="464745"/>
                </a:solidFill>
                <a:effectLst/>
                <a:latin typeface="Noto Serif"/>
              </a:rPr>
              <a:t>‘Wie ben jij?’ vroeg hij. ‘Ik ben het, heer, Ruth,’ zei ze. ‘Laat mij bij u schuilen, want u kunt voor ons als losser optreden.’ </a:t>
            </a:r>
          </a:p>
          <a:p>
            <a:pPr algn="l">
              <a:lnSpc>
                <a:spcPct val="114000"/>
              </a:lnSpc>
            </a:pPr>
            <a:r>
              <a:rPr lang="nl-NL" sz="2800" b="0" i="0" dirty="0">
                <a:solidFill>
                  <a:srgbClr val="464745"/>
                </a:solidFill>
                <a:effectLst/>
                <a:latin typeface="Noto Serif"/>
              </a:rPr>
              <a:t>,</a:t>
            </a:r>
            <a:endPar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7441AFE7-8C56-980A-4501-59FCEE3F14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 y="0"/>
            <a:ext cx="13004800" cy="97536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2FA64504-18EF-BC35-4BD7-753B0687FEC3}"/>
              </a:ext>
            </a:extLst>
          </p:cNvPr>
          <p:cNvSpPr txBox="1"/>
          <p:nvPr/>
        </p:nvSpPr>
        <p:spPr>
          <a:xfrm>
            <a:off x="13165137" y="228600"/>
            <a:ext cx="4039394" cy="9393149"/>
          </a:xfrm>
          <a:prstGeom prst="rect">
            <a:avLst/>
          </a:prstGeom>
          <a:noFill/>
        </p:spPr>
        <p:txBody>
          <a:bodyPr wrap="square">
            <a:spAutoFit/>
          </a:bodyPr>
          <a:lstStyle/>
          <a:p>
            <a:pPr eaLnBrk="1" fontAlgn="auto" hangingPunct="1">
              <a:lnSpc>
                <a:spcPct val="114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3</a:t>
            </a:r>
          </a:p>
          <a:p>
            <a:pPr algn="l">
              <a:lnSpc>
                <a:spcPct val="114000"/>
              </a:lnSpc>
            </a:pPr>
            <a:r>
              <a:rPr lang="nl-NL" sz="2800" b="0" i="0" baseline="30000" dirty="0">
                <a:solidFill>
                  <a:srgbClr val="464745"/>
                </a:solidFill>
                <a:effectLst/>
                <a:latin typeface="Noto Serif"/>
              </a:rPr>
              <a:t>10</a:t>
            </a:r>
            <a:r>
              <a:rPr lang="nl-NL" sz="2800" baseline="30000" dirty="0">
                <a:solidFill>
                  <a:srgbClr val="464745"/>
                </a:solidFill>
                <a:latin typeface="Noto Serif"/>
              </a:rPr>
              <a:t> </a:t>
            </a:r>
            <a:r>
              <a:rPr lang="nl-NL" sz="2800" b="0" i="0" dirty="0">
                <a:solidFill>
                  <a:srgbClr val="464745"/>
                </a:solidFill>
                <a:effectLst/>
                <a:latin typeface="Noto Serif"/>
              </a:rPr>
              <a:t>‘Moge de </a:t>
            </a:r>
            <a:r>
              <a:rPr lang="nl-NL" sz="2800" b="0" i="0" cap="small" dirty="0">
                <a:solidFill>
                  <a:srgbClr val="464745"/>
                </a:solidFill>
                <a:effectLst/>
                <a:latin typeface="Noto Serif"/>
              </a:rPr>
              <a:t>HERE</a:t>
            </a:r>
            <a:r>
              <a:rPr lang="nl-NL" sz="2800" b="0" i="0" dirty="0">
                <a:solidFill>
                  <a:srgbClr val="464745"/>
                </a:solidFill>
                <a:effectLst/>
                <a:latin typeface="Noto Serif"/>
              </a:rPr>
              <a:t> je </a:t>
            </a:r>
            <a:r>
              <a:rPr lang="nl-NL" sz="2800" b="0" i="0" dirty="0" err="1">
                <a:solidFill>
                  <a:srgbClr val="464745"/>
                </a:solidFill>
                <a:effectLst/>
                <a:latin typeface="Noto Serif"/>
              </a:rPr>
              <a:t>zege-nen</a:t>
            </a:r>
            <a:r>
              <a:rPr lang="nl-NL" sz="2800" b="0" i="0" dirty="0">
                <a:solidFill>
                  <a:srgbClr val="464745"/>
                </a:solidFill>
                <a:effectLst/>
                <a:latin typeface="Noto Serif"/>
              </a:rPr>
              <a:t>, mijn dochter,’ zei hij. ‘Dit getuigt van nog meer trouw dan wat je </a:t>
            </a:r>
            <a:r>
              <a:rPr lang="nl-NL" sz="2800" b="0" i="0" dirty="0" err="1">
                <a:solidFill>
                  <a:srgbClr val="464745"/>
                </a:solidFill>
                <a:effectLst/>
                <a:latin typeface="Noto Serif"/>
              </a:rPr>
              <a:t>voor-heen</a:t>
            </a:r>
            <a:r>
              <a:rPr lang="nl-NL" sz="2800" b="0" i="0" dirty="0">
                <a:solidFill>
                  <a:srgbClr val="464745"/>
                </a:solidFill>
                <a:effectLst/>
                <a:latin typeface="Noto Serif"/>
              </a:rPr>
              <a:t> al hebt gedaan. Je hebt niet omgekeken naar jongere mannen, arm of rijk. </a:t>
            </a:r>
            <a:r>
              <a:rPr lang="nl-NL" sz="2800" b="0" i="0" baseline="30000" dirty="0">
                <a:solidFill>
                  <a:srgbClr val="464745"/>
                </a:solidFill>
                <a:effectLst/>
                <a:latin typeface="Noto Serif"/>
              </a:rPr>
              <a:t>11 </a:t>
            </a:r>
            <a:r>
              <a:rPr lang="nl-NL" sz="2800" b="0" i="0" dirty="0">
                <a:solidFill>
                  <a:srgbClr val="464745"/>
                </a:solidFill>
                <a:effectLst/>
                <a:latin typeface="Noto Serif"/>
              </a:rPr>
              <a:t>Daarom, mijn dochter, wees niet bang. Ik zal doen wat je van me vraagt; iedereen in de stad weet immers dat je een moedige vrouw bent. </a:t>
            </a:r>
            <a:r>
              <a:rPr lang="nl-NL" sz="2800" b="0" i="0" baseline="30000" dirty="0">
                <a:solidFill>
                  <a:srgbClr val="464745"/>
                </a:solidFill>
                <a:effectLst/>
                <a:latin typeface="Noto Serif"/>
              </a:rPr>
              <a:t> </a:t>
            </a:r>
            <a:endParaRPr lang="nl-NL" sz="2800" baseline="30000" dirty="0">
              <a:solidFill>
                <a:srgbClr val="464745"/>
              </a:solidFill>
              <a:latin typeface="Noto Serif"/>
            </a:endParaRPr>
          </a:p>
          <a:p>
            <a:pPr algn="l">
              <a:lnSpc>
                <a:spcPct val="114000"/>
              </a:lnSpc>
            </a:pPr>
            <a:r>
              <a:rPr lang="nl-NL" sz="2800" b="0" i="0" baseline="30000" dirty="0">
                <a:solidFill>
                  <a:srgbClr val="464745"/>
                </a:solidFill>
                <a:effectLst/>
                <a:latin typeface="Noto Serif"/>
              </a:rPr>
              <a:t>12</a:t>
            </a:r>
            <a:r>
              <a:rPr lang="nl-NL" sz="2800" baseline="30000" dirty="0">
                <a:solidFill>
                  <a:srgbClr val="464745"/>
                </a:solidFill>
                <a:latin typeface="Noto Serif"/>
              </a:rPr>
              <a:t> </a:t>
            </a:r>
            <a:r>
              <a:rPr lang="nl-NL" sz="2800" b="0" i="0" dirty="0">
                <a:solidFill>
                  <a:srgbClr val="464745"/>
                </a:solidFill>
                <a:effectLst/>
                <a:latin typeface="Noto Serif"/>
              </a:rPr>
              <a:t>Maar al is het waar dat ik jullie kan helpen, er is nog iemand anders voor wie dat geldt, en hij staat dichter bij jullie dan ik.   </a:t>
            </a:r>
            <a:endPar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76A8864E-34AF-8573-7C15-45319A44E1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 y="0"/>
            <a:ext cx="13004800" cy="97536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AF3B16B0-8FF9-1F98-BC89-4B1B9CFDE03B}"/>
              </a:ext>
            </a:extLst>
          </p:cNvPr>
          <p:cNvSpPr txBox="1"/>
          <p:nvPr/>
        </p:nvSpPr>
        <p:spPr>
          <a:xfrm>
            <a:off x="13165137" y="228600"/>
            <a:ext cx="3886994" cy="9397573"/>
          </a:xfrm>
          <a:prstGeom prst="rect">
            <a:avLst/>
          </a:prstGeom>
          <a:noFill/>
        </p:spPr>
        <p:txBody>
          <a:bodyPr wrap="square">
            <a:spAutoFit/>
          </a:bodyPr>
          <a:lstStyle/>
          <a:p>
            <a:pPr eaLnBrk="1" fontAlgn="auto" hangingPunct="1">
              <a:lnSpc>
                <a:spcPct val="114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3</a:t>
            </a:r>
          </a:p>
          <a:p>
            <a:pPr algn="l">
              <a:lnSpc>
                <a:spcPct val="114000"/>
              </a:lnSpc>
            </a:pPr>
            <a:r>
              <a:rPr lang="nl-NL" sz="2800" b="0" i="0" baseline="30000" dirty="0">
                <a:solidFill>
                  <a:srgbClr val="464745"/>
                </a:solidFill>
                <a:effectLst/>
                <a:latin typeface="Noto Serif"/>
              </a:rPr>
              <a:t>13 </a:t>
            </a:r>
            <a:r>
              <a:rPr lang="nl-NL" sz="2800" b="0" i="0" dirty="0">
                <a:solidFill>
                  <a:srgbClr val="464745"/>
                </a:solidFill>
                <a:effectLst/>
                <a:latin typeface="Noto Serif"/>
              </a:rPr>
              <a:t>Blijf vannacht hier. Als morgenochtend blijkt dat die man als losser wil optreden is het goed, maar als hij dat niet wil, dan doe ik het, zo waar de HEER</a:t>
            </a:r>
            <a:r>
              <a:rPr lang="nl-NL" sz="2800" dirty="0">
                <a:solidFill>
                  <a:srgbClr val="464745"/>
                </a:solidFill>
                <a:latin typeface="Noto Serif"/>
              </a:rPr>
              <a:t> </a:t>
            </a:r>
            <a:r>
              <a:rPr lang="nl-NL" sz="2800" b="0" i="0" dirty="0">
                <a:solidFill>
                  <a:srgbClr val="464745"/>
                </a:solidFill>
                <a:effectLst/>
                <a:latin typeface="Noto Serif"/>
              </a:rPr>
              <a:t>leeft. Blijf hier nu maar liggen, tot het ochtend wordt.’ </a:t>
            </a:r>
            <a:r>
              <a:rPr lang="nl-NL" sz="2800" b="0" i="0" baseline="30000" dirty="0">
                <a:solidFill>
                  <a:srgbClr val="464745"/>
                </a:solidFill>
                <a:effectLst/>
                <a:latin typeface="Noto Serif"/>
              </a:rPr>
              <a:t>14 </a:t>
            </a:r>
            <a:r>
              <a:rPr lang="nl-NL" sz="2800" b="0" i="0" dirty="0">
                <a:solidFill>
                  <a:srgbClr val="464745"/>
                </a:solidFill>
                <a:effectLst/>
                <a:latin typeface="Noto Serif"/>
              </a:rPr>
              <a:t>En zij bleef tot de ochtend aan zijn voeteneinde liggen. Voordat het zo licht werd dat men iemand </a:t>
            </a:r>
            <a:r>
              <a:rPr lang="nl-NL" sz="2800" b="0" i="0" dirty="0" err="1">
                <a:solidFill>
                  <a:srgbClr val="464745"/>
                </a:solidFill>
                <a:effectLst/>
                <a:latin typeface="Noto Serif"/>
              </a:rPr>
              <a:t>herke</a:t>
            </a:r>
            <a:r>
              <a:rPr lang="nl-NL" sz="2800" dirty="0" err="1">
                <a:solidFill>
                  <a:srgbClr val="464745"/>
                </a:solidFill>
                <a:latin typeface="Noto Serif"/>
              </a:rPr>
              <a:t>n-</a:t>
            </a:r>
            <a:r>
              <a:rPr lang="nl-NL" sz="2800" b="0" i="0" dirty="0" err="1">
                <a:solidFill>
                  <a:srgbClr val="464745"/>
                </a:solidFill>
                <a:effectLst/>
                <a:latin typeface="Noto Serif"/>
              </a:rPr>
              <a:t>nen</a:t>
            </a:r>
            <a:r>
              <a:rPr lang="nl-NL" sz="2800" b="0" i="0" dirty="0">
                <a:solidFill>
                  <a:srgbClr val="464745"/>
                </a:solidFill>
                <a:effectLst/>
                <a:latin typeface="Noto Serif"/>
              </a:rPr>
              <a:t> kon, stond ze op, want Boaz wilde niet dat bekend werd dat ze op de dorsvloer was geweest.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5AAB0239-8EBC-D92D-7527-082039A643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17463"/>
            <a:ext cx="13004801" cy="975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DB634EB6-2883-BAC6-189D-B5182CD56EFE}"/>
              </a:ext>
            </a:extLst>
          </p:cNvPr>
          <p:cNvSpPr txBox="1"/>
          <p:nvPr/>
        </p:nvSpPr>
        <p:spPr>
          <a:xfrm>
            <a:off x="13165138" y="228600"/>
            <a:ext cx="3962400" cy="6280694"/>
          </a:xfrm>
          <a:prstGeom prst="rect">
            <a:avLst/>
          </a:prstGeom>
          <a:noFill/>
        </p:spPr>
        <p:txBody>
          <a:bodyPr>
            <a:spAutoFit/>
          </a:bodyPr>
          <a:lstStyle/>
          <a:p>
            <a:pPr eaLnBrk="1" fontAlgn="auto" hangingPunct="1">
              <a:lnSpc>
                <a:spcPct val="111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3</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1000"/>
              </a:lnSpc>
              <a:spcBef>
                <a:spcPts val="0"/>
              </a:spcBef>
              <a:spcAft>
                <a:spcPts val="0"/>
              </a:spcAft>
              <a:defRPr/>
            </a:pPr>
            <a:r>
              <a:rPr lang="nl-NL" sz="2800" b="0" i="0" baseline="30000" dirty="0">
                <a:solidFill>
                  <a:srgbClr val="464745"/>
                </a:solidFill>
                <a:effectLst/>
                <a:latin typeface="Noto Serif"/>
              </a:rPr>
              <a:t>15 </a:t>
            </a:r>
            <a:r>
              <a:rPr lang="nl-NL" sz="2800" b="0" i="0" dirty="0">
                <a:solidFill>
                  <a:srgbClr val="464745"/>
                </a:solidFill>
                <a:effectLst/>
                <a:latin typeface="Noto Serif"/>
              </a:rPr>
              <a:t>Hij zei: ‘Pak je </a:t>
            </a:r>
            <a:r>
              <a:rPr lang="nl-NL" sz="2800" b="0" i="0" dirty="0" err="1">
                <a:solidFill>
                  <a:srgbClr val="464745"/>
                </a:solidFill>
                <a:effectLst/>
                <a:latin typeface="Noto Serif"/>
              </a:rPr>
              <a:t>omslag-doek</a:t>
            </a:r>
            <a:r>
              <a:rPr lang="nl-NL" sz="2800" b="0" i="0" dirty="0">
                <a:solidFill>
                  <a:srgbClr val="464745"/>
                </a:solidFill>
                <a:effectLst/>
                <a:latin typeface="Noto Serif"/>
              </a:rPr>
              <a:t> en houd hem open.’ Dat deed ze, en hij goot er zes maten gerst in en hielp haar dit alles op te tillen. Daarna ging hij naar de stad. </a:t>
            </a:r>
            <a:r>
              <a:rPr lang="nl-NL" sz="2800" b="0" i="0" baseline="30000" dirty="0">
                <a:solidFill>
                  <a:srgbClr val="464745"/>
                </a:solidFill>
                <a:effectLst/>
                <a:latin typeface="Noto Serif"/>
              </a:rPr>
              <a:t>16 </a:t>
            </a:r>
            <a:r>
              <a:rPr lang="nl-NL" sz="2800" b="0" i="0" dirty="0">
                <a:solidFill>
                  <a:srgbClr val="464745"/>
                </a:solidFill>
                <a:effectLst/>
                <a:latin typeface="Noto Serif"/>
              </a:rPr>
              <a:t>Zij ging naar haar schoonmoeder, die haar vroeg hoe het haar was vergaan. Ruth vertelde haar wat Boaz voor haar gedaan had. </a:t>
            </a:r>
            <a:endParaRPr lang="nl-NL" sz="2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89009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3C71E025-7DFA-5C37-B838-03C738D77774}"/>
              </a:ext>
            </a:extLst>
          </p:cNvPr>
          <p:cNvSpPr txBox="1"/>
          <p:nvPr/>
        </p:nvSpPr>
        <p:spPr>
          <a:xfrm>
            <a:off x="13165138" y="228600"/>
            <a:ext cx="3963194" cy="6615978"/>
          </a:xfrm>
          <a:prstGeom prst="rect">
            <a:avLst/>
          </a:prstGeom>
          <a:noFill/>
        </p:spPr>
        <p:txBody>
          <a:bodyPr wrap="square">
            <a:spAutoFit/>
          </a:bodyPr>
          <a:lstStyle/>
          <a:p>
            <a:pPr eaLnBrk="1" fontAlgn="auto" hangingPunct="1">
              <a:lnSpc>
                <a:spcPct val="114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3</a:t>
            </a:r>
          </a:p>
          <a:p>
            <a:pPr algn="l"/>
            <a:r>
              <a:rPr lang="nl-NL" sz="2800" b="0" i="0" baseline="30000" dirty="0">
                <a:solidFill>
                  <a:srgbClr val="464745"/>
                </a:solidFill>
                <a:effectLst/>
                <a:latin typeface="Noto Serif"/>
              </a:rPr>
              <a:t>17 </a:t>
            </a:r>
            <a:r>
              <a:rPr lang="nl-NL" sz="2800" b="0" i="0" dirty="0">
                <a:solidFill>
                  <a:srgbClr val="464745"/>
                </a:solidFill>
                <a:effectLst/>
                <a:latin typeface="Noto Serif"/>
              </a:rPr>
              <a:t>‘Deze zes maten gerst heeft hij me gegeven, “want,” zei hij, “je moet niet met lege handen bij je schoonmoeder aankomen.”’ </a:t>
            </a:r>
          </a:p>
          <a:p>
            <a:pPr algn="l"/>
            <a:r>
              <a:rPr lang="nl-NL" sz="2800" b="0" i="0" baseline="30000" dirty="0">
                <a:solidFill>
                  <a:srgbClr val="464745"/>
                </a:solidFill>
                <a:effectLst/>
                <a:latin typeface="Noto Serif"/>
              </a:rPr>
              <a:t>18 </a:t>
            </a:r>
            <a:r>
              <a:rPr lang="nl-NL" sz="2800" b="0" i="0" dirty="0">
                <a:solidFill>
                  <a:srgbClr val="464745"/>
                </a:solidFill>
                <a:effectLst/>
                <a:latin typeface="Noto Serif"/>
              </a:rPr>
              <a:t>Daarop zei Naomi: ‘Blijf hier dan maar rustig wachten tot je weet hoe het afloopt, mijn dochter, want ik weet zeker dat deze man niet zal rusten voordat hij de zaak geregeld heeft.’</a:t>
            </a:r>
            <a:endPar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F5866096-2686-DBE8-F043-9F604DD5AC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0"/>
            <a:ext cx="13004801"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9153998"/>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TotalTime>
  <Words>606</Words>
  <Application>Microsoft Office PowerPoint</Application>
  <PresentationFormat>Aangepast</PresentationFormat>
  <Paragraphs>19</Paragraphs>
  <Slides>8</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8</vt:i4>
      </vt:variant>
    </vt:vector>
  </HeadingPairs>
  <TitlesOfParts>
    <vt:vector size="14" baseType="lpstr">
      <vt:lpstr>Arial</vt:lpstr>
      <vt:lpstr>Calibri</vt:lpstr>
      <vt:lpstr>Calibri Light</vt:lpstr>
      <vt:lpstr>Noto Serif</vt:lpstr>
      <vt:lpstr>Tahoma</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 Leeftink</dc:creator>
  <cp:lastModifiedBy>L.E. Leeftink</cp:lastModifiedBy>
  <cp:revision>7</cp:revision>
  <cp:lastPrinted>1601-01-01T00:00:00Z</cp:lastPrinted>
  <dcterms:created xsi:type="dcterms:W3CDTF">1601-01-01T00:00:00Z</dcterms:created>
  <dcterms:modified xsi:type="dcterms:W3CDTF">2022-11-10T14:53:32Z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