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</p:sldIdLst>
  <p:sldSz cx="17340263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8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CC20F-2079-4445-9837-3393FC6820CA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8120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614F5-EAC3-4D87-8B84-1BC245C557A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16150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964C-4FC8-4447-828C-58CCB7CF211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3972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1B2AC-452E-4958-AF08-4A98E857875D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688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2683A-7721-43CC-B1F9-36FE48F99382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9739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0630B-CA55-4328-95A6-35F16D41207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0487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9904F-E5A8-4CE2-A86B-D01F00D09A39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7028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6249-0C73-4570-AFF1-F7D8F3DEA7C7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4963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8572-7BD7-4998-8BAE-3125A1CC72EB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055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B9B9C-C675-4B9B-BBC9-3678CE95737E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966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F8F7-7E2B-4574-BED4-4713154082BF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8144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2143" y="519290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143" y="2596444"/>
            <a:ext cx="14955977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2143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43962" y="9040143"/>
            <a:ext cx="585233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46561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452D-492F-4FDB-9D23-7B396BAB8973}" type="slidenum">
              <a:rPr lang="en-US" altLang="nl-NL" smtClean="0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4177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BAB21CC-4180-1F94-A738-89B71924C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375"/>
            <a:ext cx="11337132" cy="850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413245E-377E-F93E-8673-59F4F8CF880E}"/>
              </a:ext>
            </a:extLst>
          </p:cNvPr>
          <p:cNvSpPr txBox="1"/>
          <p:nvPr/>
        </p:nvSpPr>
        <p:spPr>
          <a:xfrm>
            <a:off x="11565731" y="625375"/>
            <a:ext cx="5257800" cy="7378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Om over na te denken</a:t>
            </a: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nl-NL" sz="3200" dirty="0">
              <a:effectLst/>
              <a:latin typeface="Sakkal Majalla"/>
              <a:ea typeface="Times New Roman" panose="02020603050405020304" pitchFamily="18" charset="0"/>
            </a:endParaRP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dirty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1/ </a:t>
            </a:r>
            <a:r>
              <a:rPr lang="nl-NL" sz="3200" i="1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‘Als je loopt op het randje</a:t>
            </a: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i="1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helpt de duivel een handje.’</a:t>
            </a: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Mee eens of </a:t>
            </a:r>
            <a:r>
              <a:rPr lang="nl-NL" sz="320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niet? </a:t>
            </a:r>
            <a:endParaRPr lang="nl-NL" sz="3200" dirty="0">
              <a:effectLst/>
              <a:latin typeface="Sakkal Majalla"/>
              <a:ea typeface="Times New Roman" panose="02020603050405020304" pitchFamily="18" charset="0"/>
            </a:endParaRP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dirty="0">
              <a:solidFill>
                <a:srgbClr val="0000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2/ Welke rol speelt Jezus </a:t>
            </a: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als Verlosser bij de keuzes</a:t>
            </a:r>
          </a:p>
          <a:p>
            <a:pPr marL="245110" indent="-245110" algn="just">
              <a:lnSpc>
                <a:spcPct val="150000"/>
              </a:lnSpc>
              <a:tabLst>
                <a:tab pos="-591185" algn="l"/>
                <a:tab pos="-457200" algn="l"/>
                <a:tab pos="2451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jouw dagelijkse leven?</a:t>
            </a:r>
            <a:endParaRPr lang="nl-NL" sz="3200" dirty="0">
              <a:effectLst/>
              <a:latin typeface="Sakkal Majalla"/>
              <a:ea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nl-NL" sz="32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43</Words>
  <Application>Microsoft Office PowerPoint</Application>
  <PresentationFormat>Aangepast</PresentationFormat>
  <Paragraphs>10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Sakkal Majalla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 Leeftink</dc:creator>
  <cp:lastModifiedBy>L.E. Leeftink</cp:lastModifiedBy>
  <cp:revision>9</cp:revision>
  <cp:lastPrinted>1601-01-01T00:00:00Z</cp:lastPrinted>
  <dcterms:created xsi:type="dcterms:W3CDTF">1601-01-01T00:00:00Z</dcterms:created>
  <dcterms:modified xsi:type="dcterms:W3CDTF">2022-12-09T11:47:38Z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