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9" r:id="rId2"/>
    <p:sldId id="257" r:id="rId3"/>
    <p:sldId id="272" r:id="rId4"/>
    <p:sldId id="260" r:id="rId5"/>
    <p:sldId id="271" r:id="rId6"/>
    <p:sldId id="273" r:id="rId7"/>
  </p:sldIdLst>
  <p:sldSz cx="17340263" cy="975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883"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167533" y="1596249"/>
            <a:ext cx="13005197" cy="3395698"/>
          </a:xfrm>
        </p:spPr>
        <p:txBody>
          <a:bodyPr anchor="b"/>
          <a:lstStyle>
            <a:lvl1pPr algn="ctr">
              <a:defRPr sz="8533"/>
            </a:lvl1pPr>
          </a:lstStyle>
          <a:p>
            <a:r>
              <a:rPr lang="nl-NL"/>
              <a:t>Klik om stijl te bewerken</a:t>
            </a:r>
            <a:endParaRPr lang="en-US" dirty="0"/>
          </a:p>
        </p:txBody>
      </p:sp>
      <p:sp>
        <p:nvSpPr>
          <p:cNvPr id="3" name="Subtitle 2"/>
          <p:cNvSpPr>
            <a:spLocks noGrp="1"/>
          </p:cNvSpPr>
          <p:nvPr>
            <p:ph type="subTitle" idx="1"/>
          </p:nvPr>
        </p:nvSpPr>
        <p:spPr>
          <a:xfrm>
            <a:off x="2167533" y="5122898"/>
            <a:ext cx="13005197" cy="2354862"/>
          </a:xfrm>
        </p:spPr>
        <p:txBody>
          <a:bodyPr/>
          <a:lstStyle>
            <a:lvl1pPr marL="0" indent="0" algn="ctr">
              <a:buNone/>
              <a:defRPr sz="3413"/>
            </a:lvl1pPr>
            <a:lvl2pPr marL="650230" indent="0" algn="ctr">
              <a:buNone/>
              <a:defRPr sz="2844"/>
            </a:lvl2pPr>
            <a:lvl3pPr marL="1300460" indent="0" algn="ctr">
              <a:buNone/>
              <a:defRPr sz="2560"/>
            </a:lvl3pPr>
            <a:lvl4pPr marL="1950690" indent="0" algn="ctr">
              <a:buNone/>
              <a:defRPr sz="2276"/>
            </a:lvl4pPr>
            <a:lvl5pPr marL="2600919" indent="0" algn="ctr">
              <a:buNone/>
              <a:defRPr sz="2276"/>
            </a:lvl5pPr>
            <a:lvl6pPr marL="3251149" indent="0" algn="ctr">
              <a:buNone/>
              <a:defRPr sz="2276"/>
            </a:lvl6pPr>
            <a:lvl7pPr marL="3901379" indent="0" algn="ctr">
              <a:buNone/>
              <a:defRPr sz="2276"/>
            </a:lvl7pPr>
            <a:lvl8pPr marL="4551609" indent="0" algn="ctr">
              <a:buNone/>
              <a:defRPr sz="2276"/>
            </a:lvl8pPr>
            <a:lvl9pPr marL="5201839" indent="0" algn="ctr">
              <a:buNone/>
              <a:defRPr sz="2276"/>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041CC20F-2079-4445-9837-3393FC6820CA}" type="slidenum">
              <a:rPr lang="en-US" altLang="nl-NL" smtClean="0"/>
              <a:pPr/>
              <a:t>‹nr.›</a:t>
            </a:fld>
            <a:endParaRPr lang="en-US" altLang="nl-NL"/>
          </a:p>
        </p:txBody>
      </p:sp>
    </p:spTree>
    <p:extLst>
      <p:ext uri="{BB962C8B-B14F-4D97-AF65-F5344CB8AC3E}">
        <p14:creationId xmlns:p14="http://schemas.microsoft.com/office/powerpoint/2010/main" val="368120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2EB614F5-EAC3-4D87-8B84-1BC245C557AF}" type="slidenum">
              <a:rPr lang="en-US" altLang="nl-NL" smtClean="0"/>
              <a:pPr/>
              <a:t>‹nr.›</a:t>
            </a:fld>
            <a:endParaRPr lang="en-US" altLang="nl-NL"/>
          </a:p>
        </p:txBody>
      </p:sp>
    </p:spTree>
    <p:extLst>
      <p:ext uri="{BB962C8B-B14F-4D97-AF65-F5344CB8AC3E}">
        <p14:creationId xmlns:p14="http://schemas.microsoft.com/office/powerpoint/2010/main" val="3161509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183112" y="2431628"/>
            <a:ext cx="14955977" cy="4057226"/>
          </a:xfrm>
        </p:spPr>
        <p:txBody>
          <a:bodyPr anchor="b"/>
          <a:lstStyle>
            <a:lvl1pPr>
              <a:defRPr sz="8533"/>
            </a:lvl1pPr>
          </a:lstStyle>
          <a:p>
            <a:r>
              <a:rPr lang="nl-NL"/>
              <a:t>Klik om stijl te bewerken</a:t>
            </a:r>
            <a:endParaRPr lang="en-US" dirty="0"/>
          </a:p>
        </p:txBody>
      </p:sp>
      <p:sp>
        <p:nvSpPr>
          <p:cNvPr id="3" name="Text Placeholder 2"/>
          <p:cNvSpPr>
            <a:spLocks noGrp="1"/>
          </p:cNvSpPr>
          <p:nvPr>
            <p:ph type="body" idx="1"/>
          </p:nvPr>
        </p:nvSpPr>
        <p:spPr>
          <a:xfrm>
            <a:off x="1183112" y="6527237"/>
            <a:ext cx="14955977" cy="2133599"/>
          </a:xfrm>
        </p:spPr>
        <p:txBody>
          <a:bodyPr/>
          <a:lstStyle>
            <a:lvl1pPr marL="0" indent="0">
              <a:buNone/>
              <a:defRPr sz="3413">
                <a:solidFill>
                  <a:schemeClr val="tx1">
                    <a:tint val="75000"/>
                  </a:schemeClr>
                </a:solidFill>
              </a:defRPr>
            </a:lvl1pPr>
            <a:lvl2pPr marL="650230" indent="0">
              <a:buNone/>
              <a:defRPr sz="2844">
                <a:solidFill>
                  <a:schemeClr val="tx1">
                    <a:tint val="75000"/>
                  </a:schemeClr>
                </a:solidFill>
              </a:defRPr>
            </a:lvl2pPr>
            <a:lvl3pPr marL="1300460" indent="0">
              <a:buNone/>
              <a:defRPr sz="2560">
                <a:solidFill>
                  <a:schemeClr val="tx1">
                    <a:tint val="75000"/>
                  </a:schemeClr>
                </a:solidFill>
              </a:defRPr>
            </a:lvl3pPr>
            <a:lvl4pPr marL="1950690" indent="0">
              <a:buNone/>
              <a:defRPr sz="2276">
                <a:solidFill>
                  <a:schemeClr val="tx1">
                    <a:tint val="75000"/>
                  </a:schemeClr>
                </a:solidFill>
              </a:defRPr>
            </a:lvl4pPr>
            <a:lvl5pPr marL="2600919" indent="0">
              <a:buNone/>
              <a:defRPr sz="2276">
                <a:solidFill>
                  <a:schemeClr val="tx1">
                    <a:tint val="75000"/>
                  </a:schemeClr>
                </a:solidFill>
              </a:defRPr>
            </a:lvl5pPr>
            <a:lvl6pPr marL="3251149" indent="0">
              <a:buNone/>
              <a:defRPr sz="2276">
                <a:solidFill>
                  <a:schemeClr val="tx1">
                    <a:tint val="75000"/>
                  </a:schemeClr>
                </a:solidFill>
              </a:defRPr>
            </a:lvl6pPr>
            <a:lvl7pPr marL="3901379" indent="0">
              <a:buNone/>
              <a:defRPr sz="2276">
                <a:solidFill>
                  <a:schemeClr val="tx1">
                    <a:tint val="75000"/>
                  </a:schemeClr>
                </a:solidFill>
              </a:defRPr>
            </a:lvl7pPr>
            <a:lvl8pPr marL="4551609" indent="0">
              <a:buNone/>
              <a:defRPr sz="2276">
                <a:solidFill>
                  <a:schemeClr val="tx1">
                    <a:tint val="75000"/>
                  </a:schemeClr>
                </a:solidFill>
              </a:defRPr>
            </a:lvl8pPr>
            <a:lvl9pPr marL="5201839" indent="0">
              <a:buNone/>
              <a:defRPr sz="2276">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9C97964C-4FC8-4447-828C-58CCB7CF2113}" type="slidenum">
              <a:rPr lang="en-US" altLang="nl-NL" smtClean="0"/>
              <a:pPr/>
              <a:t>‹nr.›</a:t>
            </a:fld>
            <a:endParaRPr lang="en-US" altLang="nl-NL"/>
          </a:p>
        </p:txBody>
      </p:sp>
    </p:spTree>
    <p:extLst>
      <p:ext uri="{BB962C8B-B14F-4D97-AF65-F5344CB8AC3E}">
        <p14:creationId xmlns:p14="http://schemas.microsoft.com/office/powerpoint/2010/main" val="413972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1192143" y="2596444"/>
            <a:ext cx="7369612" cy="618857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8778508" y="2596444"/>
            <a:ext cx="7369612" cy="618857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endParaRPr lang="en-US" altLang="nl-NL"/>
          </a:p>
        </p:txBody>
      </p:sp>
      <p:sp>
        <p:nvSpPr>
          <p:cNvPr id="6" name="Footer Placeholder 5"/>
          <p:cNvSpPr>
            <a:spLocks noGrp="1"/>
          </p:cNvSpPr>
          <p:nvPr>
            <p:ph type="ftr" sz="quarter" idx="11"/>
          </p:nvPr>
        </p:nvSpPr>
        <p:spPr/>
        <p:txBody>
          <a:bodyPr/>
          <a:lstStyle/>
          <a:p>
            <a:endParaRPr lang="en-US" altLang="nl-NL"/>
          </a:p>
        </p:txBody>
      </p:sp>
      <p:sp>
        <p:nvSpPr>
          <p:cNvPr id="7" name="Slide Number Placeholder 6"/>
          <p:cNvSpPr>
            <a:spLocks noGrp="1"/>
          </p:cNvSpPr>
          <p:nvPr>
            <p:ph type="sldNum" sz="quarter" idx="12"/>
          </p:nvPr>
        </p:nvSpPr>
        <p:spPr/>
        <p:txBody>
          <a:bodyPr/>
          <a:lstStyle/>
          <a:p>
            <a:fld id="{D0F1B2AC-452E-4958-AF08-4A98E857875D}" type="slidenum">
              <a:rPr lang="en-US" altLang="nl-NL" smtClean="0"/>
              <a:pPr/>
              <a:t>‹nr.›</a:t>
            </a:fld>
            <a:endParaRPr lang="en-US" altLang="nl-NL"/>
          </a:p>
        </p:txBody>
      </p:sp>
    </p:spTree>
    <p:extLst>
      <p:ext uri="{BB962C8B-B14F-4D97-AF65-F5344CB8AC3E}">
        <p14:creationId xmlns:p14="http://schemas.microsoft.com/office/powerpoint/2010/main" val="336885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194402" y="519290"/>
            <a:ext cx="14955977" cy="1885245"/>
          </a:xfrm>
        </p:spPr>
        <p:txBody>
          <a:bodyPr/>
          <a:lstStyle/>
          <a:p>
            <a:r>
              <a:rPr lang="nl-NL"/>
              <a:t>Klik om stijl te bewerken</a:t>
            </a:r>
            <a:endParaRPr lang="en-US" dirty="0"/>
          </a:p>
        </p:txBody>
      </p:sp>
      <p:sp>
        <p:nvSpPr>
          <p:cNvPr id="3" name="Text Placeholder 2"/>
          <p:cNvSpPr>
            <a:spLocks noGrp="1"/>
          </p:cNvSpPr>
          <p:nvPr>
            <p:ph type="body" idx="1"/>
          </p:nvPr>
        </p:nvSpPr>
        <p:spPr>
          <a:xfrm>
            <a:off x="1194403" y="2390987"/>
            <a:ext cx="7335743"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nl-NL"/>
              <a:t>Klikken om de tekststijl van het model te bewerken</a:t>
            </a:r>
          </a:p>
        </p:txBody>
      </p:sp>
      <p:sp>
        <p:nvSpPr>
          <p:cNvPr id="4" name="Content Placeholder 3"/>
          <p:cNvSpPr>
            <a:spLocks noGrp="1"/>
          </p:cNvSpPr>
          <p:nvPr>
            <p:ph sz="half" idx="2"/>
          </p:nvPr>
        </p:nvSpPr>
        <p:spPr>
          <a:xfrm>
            <a:off x="1194403" y="3562773"/>
            <a:ext cx="7335743" cy="524030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8778508" y="2390987"/>
            <a:ext cx="7371870"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nl-NL"/>
              <a:t>Klikken om de tekststijl van het model te bewerken</a:t>
            </a:r>
          </a:p>
        </p:txBody>
      </p:sp>
      <p:sp>
        <p:nvSpPr>
          <p:cNvPr id="6" name="Content Placeholder 5"/>
          <p:cNvSpPr>
            <a:spLocks noGrp="1"/>
          </p:cNvSpPr>
          <p:nvPr>
            <p:ph sz="quarter" idx="4"/>
          </p:nvPr>
        </p:nvSpPr>
        <p:spPr>
          <a:xfrm>
            <a:off x="8778508" y="3562773"/>
            <a:ext cx="7371870" cy="524030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endParaRPr lang="en-US" altLang="nl-NL"/>
          </a:p>
        </p:txBody>
      </p:sp>
      <p:sp>
        <p:nvSpPr>
          <p:cNvPr id="8" name="Footer Placeholder 7"/>
          <p:cNvSpPr>
            <a:spLocks noGrp="1"/>
          </p:cNvSpPr>
          <p:nvPr>
            <p:ph type="ftr" sz="quarter" idx="11"/>
          </p:nvPr>
        </p:nvSpPr>
        <p:spPr/>
        <p:txBody>
          <a:bodyPr/>
          <a:lstStyle/>
          <a:p>
            <a:endParaRPr lang="en-US" altLang="nl-NL"/>
          </a:p>
        </p:txBody>
      </p:sp>
      <p:sp>
        <p:nvSpPr>
          <p:cNvPr id="9" name="Slide Number Placeholder 8"/>
          <p:cNvSpPr>
            <a:spLocks noGrp="1"/>
          </p:cNvSpPr>
          <p:nvPr>
            <p:ph type="sldNum" sz="quarter" idx="12"/>
          </p:nvPr>
        </p:nvSpPr>
        <p:spPr/>
        <p:txBody>
          <a:bodyPr/>
          <a:lstStyle/>
          <a:p>
            <a:fld id="{3F92683A-7721-43CC-B1F9-36FE48F99382}" type="slidenum">
              <a:rPr lang="en-US" altLang="nl-NL" smtClean="0"/>
              <a:pPr/>
              <a:t>‹nr.›</a:t>
            </a:fld>
            <a:endParaRPr lang="en-US" altLang="nl-NL"/>
          </a:p>
        </p:txBody>
      </p:sp>
    </p:spTree>
    <p:extLst>
      <p:ext uri="{BB962C8B-B14F-4D97-AF65-F5344CB8AC3E}">
        <p14:creationId xmlns:p14="http://schemas.microsoft.com/office/powerpoint/2010/main" val="697395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endParaRPr lang="en-US" altLang="nl-NL"/>
          </a:p>
        </p:txBody>
      </p:sp>
      <p:sp>
        <p:nvSpPr>
          <p:cNvPr id="4" name="Footer Placeholder 3"/>
          <p:cNvSpPr>
            <a:spLocks noGrp="1"/>
          </p:cNvSpPr>
          <p:nvPr>
            <p:ph type="ftr" sz="quarter" idx="11"/>
          </p:nvPr>
        </p:nvSpPr>
        <p:spPr/>
        <p:txBody>
          <a:bodyPr/>
          <a:lstStyle/>
          <a:p>
            <a:endParaRPr lang="en-US" altLang="nl-NL"/>
          </a:p>
        </p:txBody>
      </p:sp>
      <p:sp>
        <p:nvSpPr>
          <p:cNvPr id="5" name="Slide Number Placeholder 4"/>
          <p:cNvSpPr>
            <a:spLocks noGrp="1"/>
          </p:cNvSpPr>
          <p:nvPr>
            <p:ph type="sldNum" sz="quarter" idx="12"/>
          </p:nvPr>
        </p:nvSpPr>
        <p:spPr/>
        <p:txBody>
          <a:bodyPr/>
          <a:lstStyle/>
          <a:p>
            <a:fld id="{9650630B-CA55-4328-95A6-35F16D41207B}" type="slidenum">
              <a:rPr lang="en-US" altLang="nl-NL" smtClean="0"/>
              <a:pPr/>
              <a:t>‹nr.›</a:t>
            </a:fld>
            <a:endParaRPr lang="en-US" altLang="nl-NL"/>
          </a:p>
        </p:txBody>
      </p:sp>
    </p:spTree>
    <p:extLst>
      <p:ext uri="{BB962C8B-B14F-4D97-AF65-F5344CB8AC3E}">
        <p14:creationId xmlns:p14="http://schemas.microsoft.com/office/powerpoint/2010/main" val="3504871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nl-NL"/>
          </a:p>
        </p:txBody>
      </p:sp>
      <p:sp>
        <p:nvSpPr>
          <p:cNvPr id="3" name="Footer Placeholder 2"/>
          <p:cNvSpPr>
            <a:spLocks noGrp="1"/>
          </p:cNvSpPr>
          <p:nvPr>
            <p:ph type="ftr" sz="quarter" idx="11"/>
          </p:nvPr>
        </p:nvSpPr>
        <p:spPr/>
        <p:txBody>
          <a:bodyPr/>
          <a:lstStyle/>
          <a:p>
            <a:endParaRPr lang="en-US" altLang="nl-NL"/>
          </a:p>
        </p:txBody>
      </p:sp>
      <p:sp>
        <p:nvSpPr>
          <p:cNvPr id="4" name="Slide Number Placeholder 3"/>
          <p:cNvSpPr>
            <a:spLocks noGrp="1"/>
          </p:cNvSpPr>
          <p:nvPr>
            <p:ph type="sldNum" sz="quarter" idx="12"/>
          </p:nvPr>
        </p:nvSpPr>
        <p:spPr/>
        <p:txBody>
          <a:bodyPr/>
          <a:lstStyle/>
          <a:p>
            <a:fld id="{50F9904F-E5A8-4CE2-A86B-D01F00D09A39}" type="slidenum">
              <a:rPr lang="en-US" altLang="nl-NL" smtClean="0"/>
              <a:pPr/>
              <a:t>‹nr.›</a:t>
            </a:fld>
            <a:endParaRPr lang="en-US" altLang="nl-NL"/>
          </a:p>
        </p:txBody>
      </p:sp>
    </p:spTree>
    <p:extLst>
      <p:ext uri="{BB962C8B-B14F-4D97-AF65-F5344CB8AC3E}">
        <p14:creationId xmlns:p14="http://schemas.microsoft.com/office/powerpoint/2010/main" val="1370285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94402" y="650240"/>
            <a:ext cx="5592686" cy="2275840"/>
          </a:xfrm>
        </p:spPr>
        <p:txBody>
          <a:bodyPr anchor="b"/>
          <a:lstStyle>
            <a:lvl1pPr>
              <a:defRPr sz="4551"/>
            </a:lvl1pPr>
          </a:lstStyle>
          <a:p>
            <a:r>
              <a:rPr lang="nl-NL"/>
              <a:t>Klik om stijl te bewerken</a:t>
            </a:r>
            <a:endParaRPr lang="en-US" dirty="0"/>
          </a:p>
        </p:txBody>
      </p:sp>
      <p:sp>
        <p:nvSpPr>
          <p:cNvPr id="3" name="Content Placeholder 2"/>
          <p:cNvSpPr>
            <a:spLocks noGrp="1"/>
          </p:cNvSpPr>
          <p:nvPr>
            <p:ph idx="1"/>
          </p:nvPr>
        </p:nvSpPr>
        <p:spPr>
          <a:xfrm>
            <a:off x="7371870" y="1404338"/>
            <a:ext cx="8778508" cy="6931378"/>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endParaRPr lang="en-US" altLang="nl-NL"/>
          </a:p>
        </p:txBody>
      </p:sp>
      <p:sp>
        <p:nvSpPr>
          <p:cNvPr id="6" name="Footer Placeholder 5"/>
          <p:cNvSpPr>
            <a:spLocks noGrp="1"/>
          </p:cNvSpPr>
          <p:nvPr>
            <p:ph type="ftr" sz="quarter" idx="11"/>
          </p:nvPr>
        </p:nvSpPr>
        <p:spPr/>
        <p:txBody>
          <a:bodyPr/>
          <a:lstStyle/>
          <a:p>
            <a:endParaRPr lang="en-US" altLang="nl-NL"/>
          </a:p>
        </p:txBody>
      </p:sp>
      <p:sp>
        <p:nvSpPr>
          <p:cNvPr id="7" name="Slide Number Placeholder 6"/>
          <p:cNvSpPr>
            <a:spLocks noGrp="1"/>
          </p:cNvSpPr>
          <p:nvPr>
            <p:ph type="sldNum" sz="quarter" idx="12"/>
          </p:nvPr>
        </p:nvSpPr>
        <p:spPr/>
        <p:txBody>
          <a:bodyPr/>
          <a:lstStyle/>
          <a:p>
            <a:fld id="{67796249-0C73-4570-AFF1-F7D8F3DEA7C7}" type="slidenum">
              <a:rPr lang="en-US" altLang="nl-NL" smtClean="0"/>
              <a:pPr/>
              <a:t>‹nr.›</a:t>
            </a:fld>
            <a:endParaRPr lang="en-US" altLang="nl-NL"/>
          </a:p>
        </p:txBody>
      </p:sp>
    </p:spTree>
    <p:extLst>
      <p:ext uri="{BB962C8B-B14F-4D97-AF65-F5344CB8AC3E}">
        <p14:creationId xmlns:p14="http://schemas.microsoft.com/office/powerpoint/2010/main" val="2749634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94402" y="650240"/>
            <a:ext cx="5592686" cy="2275840"/>
          </a:xfrm>
        </p:spPr>
        <p:txBody>
          <a:bodyPr anchor="b"/>
          <a:lstStyle>
            <a:lvl1pPr>
              <a:defRPr sz="4551"/>
            </a:lvl1pPr>
          </a:lstStyle>
          <a:p>
            <a:r>
              <a:rPr lang="nl-NL"/>
              <a:t>Klik om stijl te bewerken</a:t>
            </a:r>
            <a:endParaRPr lang="en-US" dirty="0"/>
          </a:p>
        </p:txBody>
      </p:sp>
      <p:sp>
        <p:nvSpPr>
          <p:cNvPr id="3" name="Picture Placeholder 2"/>
          <p:cNvSpPr>
            <a:spLocks noGrp="1" noChangeAspect="1"/>
          </p:cNvSpPr>
          <p:nvPr>
            <p:ph type="pic" idx="1"/>
          </p:nvPr>
        </p:nvSpPr>
        <p:spPr>
          <a:xfrm>
            <a:off x="7371870" y="1404338"/>
            <a:ext cx="8778508" cy="6931378"/>
          </a:xfrm>
        </p:spPr>
        <p:txBody>
          <a:bodyPr anchor="t"/>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endParaRPr lang="en-US" altLang="nl-NL"/>
          </a:p>
        </p:txBody>
      </p:sp>
      <p:sp>
        <p:nvSpPr>
          <p:cNvPr id="6" name="Footer Placeholder 5"/>
          <p:cNvSpPr>
            <a:spLocks noGrp="1"/>
          </p:cNvSpPr>
          <p:nvPr>
            <p:ph type="ftr" sz="quarter" idx="11"/>
          </p:nvPr>
        </p:nvSpPr>
        <p:spPr/>
        <p:txBody>
          <a:bodyPr/>
          <a:lstStyle/>
          <a:p>
            <a:endParaRPr lang="en-US" altLang="nl-NL"/>
          </a:p>
        </p:txBody>
      </p:sp>
      <p:sp>
        <p:nvSpPr>
          <p:cNvPr id="7" name="Slide Number Placeholder 6"/>
          <p:cNvSpPr>
            <a:spLocks noGrp="1"/>
          </p:cNvSpPr>
          <p:nvPr>
            <p:ph type="sldNum" sz="quarter" idx="12"/>
          </p:nvPr>
        </p:nvSpPr>
        <p:spPr/>
        <p:txBody>
          <a:bodyPr/>
          <a:lstStyle/>
          <a:p>
            <a:fld id="{0E758572-7BD7-4998-8BAE-3125A1CC72EB}" type="slidenum">
              <a:rPr lang="en-US" altLang="nl-NL" smtClean="0"/>
              <a:pPr/>
              <a:t>‹nr.›</a:t>
            </a:fld>
            <a:endParaRPr lang="en-US" altLang="nl-NL"/>
          </a:p>
        </p:txBody>
      </p:sp>
    </p:spTree>
    <p:extLst>
      <p:ext uri="{BB962C8B-B14F-4D97-AF65-F5344CB8AC3E}">
        <p14:creationId xmlns:p14="http://schemas.microsoft.com/office/powerpoint/2010/main" val="390550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1A2B9B9C-C675-4B9B-BBC9-3678CE95737E}" type="slidenum">
              <a:rPr lang="en-US" altLang="nl-NL" smtClean="0"/>
              <a:pPr/>
              <a:t>‹nr.›</a:t>
            </a:fld>
            <a:endParaRPr lang="en-US" altLang="nl-NL"/>
          </a:p>
        </p:txBody>
      </p:sp>
    </p:spTree>
    <p:extLst>
      <p:ext uri="{BB962C8B-B14F-4D97-AF65-F5344CB8AC3E}">
        <p14:creationId xmlns:p14="http://schemas.microsoft.com/office/powerpoint/2010/main" val="1349667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409126" y="519289"/>
            <a:ext cx="3738994" cy="8265725"/>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1192143" y="519289"/>
            <a:ext cx="11000229" cy="8265725"/>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endParaRPr lang="en-US" altLang="nl-NL"/>
          </a:p>
        </p:txBody>
      </p:sp>
      <p:sp>
        <p:nvSpPr>
          <p:cNvPr id="5" name="Footer Placeholder 4"/>
          <p:cNvSpPr>
            <a:spLocks noGrp="1"/>
          </p:cNvSpPr>
          <p:nvPr>
            <p:ph type="ftr" sz="quarter" idx="11"/>
          </p:nvPr>
        </p:nvSpPr>
        <p:spPr/>
        <p:txBody>
          <a:bodyPr/>
          <a:lstStyle/>
          <a:p>
            <a:endParaRPr lang="en-US" altLang="nl-NL"/>
          </a:p>
        </p:txBody>
      </p:sp>
      <p:sp>
        <p:nvSpPr>
          <p:cNvPr id="6" name="Slide Number Placeholder 5"/>
          <p:cNvSpPr>
            <a:spLocks noGrp="1"/>
          </p:cNvSpPr>
          <p:nvPr>
            <p:ph type="sldNum" sz="quarter" idx="12"/>
          </p:nvPr>
        </p:nvSpPr>
        <p:spPr/>
        <p:txBody>
          <a:bodyPr/>
          <a:lstStyle/>
          <a:p>
            <a:fld id="{BEBEF8F7-7E2B-4574-BED4-4713154082BF}" type="slidenum">
              <a:rPr lang="en-US" altLang="nl-NL" smtClean="0"/>
              <a:pPr/>
              <a:t>‹nr.›</a:t>
            </a:fld>
            <a:endParaRPr lang="en-US" altLang="nl-NL"/>
          </a:p>
        </p:txBody>
      </p:sp>
    </p:spTree>
    <p:extLst>
      <p:ext uri="{BB962C8B-B14F-4D97-AF65-F5344CB8AC3E}">
        <p14:creationId xmlns:p14="http://schemas.microsoft.com/office/powerpoint/2010/main" val="1081445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92143" y="519290"/>
            <a:ext cx="14955977" cy="1885245"/>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1192143" y="2596444"/>
            <a:ext cx="14955977" cy="6188570"/>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1192143" y="9040143"/>
            <a:ext cx="3901559" cy="519289"/>
          </a:xfrm>
          <a:prstGeom prst="rect">
            <a:avLst/>
          </a:prstGeom>
        </p:spPr>
        <p:txBody>
          <a:bodyPr vert="horz" lIns="91440" tIns="45720" rIns="91440" bIns="45720" rtlCol="0" anchor="ctr"/>
          <a:lstStyle>
            <a:lvl1pPr algn="l">
              <a:defRPr sz="1707">
                <a:solidFill>
                  <a:schemeClr val="tx1">
                    <a:tint val="75000"/>
                  </a:schemeClr>
                </a:solidFill>
              </a:defRPr>
            </a:lvl1pPr>
          </a:lstStyle>
          <a:p>
            <a:endParaRPr lang="en-US" altLang="nl-NL"/>
          </a:p>
        </p:txBody>
      </p:sp>
      <p:sp>
        <p:nvSpPr>
          <p:cNvPr id="5" name="Footer Placeholder 4"/>
          <p:cNvSpPr>
            <a:spLocks noGrp="1"/>
          </p:cNvSpPr>
          <p:nvPr>
            <p:ph type="ftr" sz="quarter" idx="3"/>
          </p:nvPr>
        </p:nvSpPr>
        <p:spPr>
          <a:xfrm>
            <a:off x="5743962" y="9040143"/>
            <a:ext cx="5852339" cy="519289"/>
          </a:xfrm>
          <a:prstGeom prst="rect">
            <a:avLst/>
          </a:prstGeom>
        </p:spPr>
        <p:txBody>
          <a:bodyPr vert="horz" lIns="91440" tIns="45720" rIns="91440" bIns="45720" rtlCol="0" anchor="ctr"/>
          <a:lstStyle>
            <a:lvl1pPr algn="ctr">
              <a:defRPr sz="1707">
                <a:solidFill>
                  <a:schemeClr val="tx1">
                    <a:tint val="75000"/>
                  </a:schemeClr>
                </a:solidFill>
              </a:defRPr>
            </a:lvl1pPr>
          </a:lstStyle>
          <a:p>
            <a:endParaRPr lang="en-US" altLang="nl-NL"/>
          </a:p>
        </p:txBody>
      </p:sp>
      <p:sp>
        <p:nvSpPr>
          <p:cNvPr id="6" name="Slide Number Placeholder 5"/>
          <p:cNvSpPr>
            <a:spLocks noGrp="1"/>
          </p:cNvSpPr>
          <p:nvPr>
            <p:ph type="sldNum" sz="quarter" idx="4"/>
          </p:nvPr>
        </p:nvSpPr>
        <p:spPr>
          <a:xfrm>
            <a:off x="12246561" y="9040143"/>
            <a:ext cx="3901559" cy="519289"/>
          </a:xfrm>
          <a:prstGeom prst="rect">
            <a:avLst/>
          </a:prstGeom>
        </p:spPr>
        <p:txBody>
          <a:bodyPr vert="horz" lIns="91440" tIns="45720" rIns="91440" bIns="45720" rtlCol="0" anchor="ctr"/>
          <a:lstStyle>
            <a:lvl1pPr algn="r">
              <a:defRPr sz="1707">
                <a:solidFill>
                  <a:schemeClr val="tx1">
                    <a:tint val="75000"/>
                  </a:schemeClr>
                </a:solidFill>
              </a:defRPr>
            </a:lvl1pPr>
          </a:lstStyle>
          <a:p>
            <a:fld id="{9B5F452D-492F-4FDB-9D23-7B396BAB8973}" type="slidenum">
              <a:rPr lang="en-US" altLang="nl-NL" smtClean="0"/>
              <a:pPr/>
              <a:t>‹nr.›</a:t>
            </a:fld>
            <a:endParaRPr lang="en-US" altLang="nl-NL"/>
          </a:p>
        </p:txBody>
      </p:sp>
    </p:spTree>
    <p:extLst>
      <p:ext uri="{BB962C8B-B14F-4D97-AF65-F5344CB8AC3E}">
        <p14:creationId xmlns:p14="http://schemas.microsoft.com/office/powerpoint/2010/main" val="2541778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00460" rtl="0" eaLnBrk="1" latinLnBrk="0" hangingPunct="1">
        <a:lnSpc>
          <a:spcPct val="90000"/>
        </a:lnSpc>
        <a:spcBef>
          <a:spcPct val="0"/>
        </a:spcBef>
        <a:buNone/>
        <a:defRPr sz="6258" kern="1200">
          <a:solidFill>
            <a:schemeClr val="tx1"/>
          </a:solidFill>
          <a:latin typeface="+mj-lt"/>
          <a:ea typeface="+mj-ea"/>
          <a:cs typeface="+mj-cs"/>
        </a:defRPr>
      </a:lvl1pPr>
    </p:titleStyle>
    <p:bodyStyle>
      <a:lvl1pPr marL="325115" indent="-325115" algn="l" defTabSz="1300460" rtl="0" eaLnBrk="1" latinLnBrk="0" hangingPunct="1">
        <a:lnSpc>
          <a:spcPct val="90000"/>
        </a:lnSpc>
        <a:spcBef>
          <a:spcPts val="1422"/>
        </a:spcBef>
        <a:buFont typeface="Arial" panose="020B0604020202020204" pitchFamily="34" charset="0"/>
        <a:buChar char="•"/>
        <a:defRPr sz="3982" kern="1200">
          <a:solidFill>
            <a:schemeClr val="tx1"/>
          </a:solidFill>
          <a:latin typeface="+mn-lt"/>
          <a:ea typeface="+mn-ea"/>
          <a:cs typeface="+mn-cs"/>
        </a:defRPr>
      </a:lvl1pPr>
      <a:lvl2pPr marL="975345" indent="-325115" algn="l" defTabSz="1300460" rtl="0" eaLnBrk="1" latinLnBrk="0" hangingPunct="1">
        <a:lnSpc>
          <a:spcPct val="90000"/>
        </a:lnSpc>
        <a:spcBef>
          <a:spcPts val="711"/>
        </a:spcBef>
        <a:buFont typeface="Arial" panose="020B0604020202020204" pitchFamily="34" charset="0"/>
        <a:buChar char="•"/>
        <a:defRPr sz="3413" kern="1200">
          <a:solidFill>
            <a:schemeClr val="tx1"/>
          </a:solidFill>
          <a:latin typeface="+mn-lt"/>
          <a:ea typeface="+mn-ea"/>
          <a:cs typeface="+mn-cs"/>
        </a:defRPr>
      </a:lvl2pPr>
      <a:lvl3pPr marL="1625575" indent="-325115" algn="l" defTabSz="1300460" rtl="0" eaLnBrk="1" latinLnBrk="0" hangingPunct="1">
        <a:lnSpc>
          <a:spcPct val="90000"/>
        </a:lnSpc>
        <a:spcBef>
          <a:spcPts val="711"/>
        </a:spcBef>
        <a:buFont typeface="Arial" panose="020B0604020202020204" pitchFamily="34" charset="0"/>
        <a:buChar char="•"/>
        <a:defRPr sz="2844" kern="1200">
          <a:solidFill>
            <a:schemeClr val="tx1"/>
          </a:solidFill>
          <a:latin typeface="+mn-lt"/>
          <a:ea typeface="+mn-ea"/>
          <a:cs typeface="+mn-cs"/>
        </a:defRPr>
      </a:lvl3pPr>
      <a:lvl4pPr marL="227580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4pPr>
      <a:lvl5pPr marL="292603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5pPr>
      <a:lvl6pPr marL="357626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49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72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95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9708AFC8-EA27-2551-8103-B9C0BE8E3C84}"/>
              </a:ext>
            </a:extLst>
          </p:cNvPr>
          <p:cNvSpPr txBox="1"/>
          <p:nvPr/>
        </p:nvSpPr>
        <p:spPr>
          <a:xfrm>
            <a:off x="897731" y="533400"/>
            <a:ext cx="3124200" cy="6772751"/>
          </a:xfrm>
          <a:prstGeom prst="rect">
            <a:avLst/>
          </a:prstGeom>
          <a:noFill/>
        </p:spPr>
        <p:txBody>
          <a:bodyPr wrap="square">
            <a:spAutoFit/>
          </a:bodyPr>
          <a:lstStyle/>
          <a:p>
            <a:pPr eaLnBrk="1" fontAlgn="auto" hangingPunct="1">
              <a:lnSpc>
                <a:spcPct val="114000"/>
              </a:lnSpc>
              <a:spcBef>
                <a:spcPts val="0"/>
              </a:spcBef>
              <a:spcAft>
                <a:spcPts val="0"/>
              </a:spcAft>
              <a:defRPr/>
            </a:pPr>
            <a:r>
              <a:rPr lang="nl-NL" sz="3200" b="1" dirty="0">
                <a:solidFill>
                  <a:srgbClr val="464745"/>
                </a:solidFill>
                <a:latin typeface="Tahoma" panose="020B0604030504040204" pitchFamily="34" charset="0"/>
                <a:ea typeface="Tahoma" panose="020B0604030504040204" pitchFamily="34" charset="0"/>
                <a:cs typeface="Tahoma" panose="020B0604030504040204" pitchFamily="34" charset="0"/>
              </a:rPr>
              <a:t>Ruth 3</a:t>
            </a:r>
          </a:p>
          <a:p>
            <a:pPr eaLnBrk="1" fontAlgn="auto" hangingPunct="1">
              <a:lnSpc>
                <a:spcPct val="114000"/>
              </a:lnSpc>
              <a:spcBef>
                <a:spcPts val="0"/>
              </a:spcBef>
              <a:spcAft>
                <a:spcPts val="0"/>
              </a:spcAft>
              <a:defRPr/>
            </a:pPr>
            <a:endParaRPr lang="nl-NL" sz="3200" b="1"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b="1" dirty="0">
                <a:effectLst/>
                <a:latin typeface="Tahoma" panose="020B0604030504040204" pitchFamily="34" charset="0"/>
                <a:ea typeface="Tahoma" panose="020B0604030504040204" pitchFamily="34" charset="0"/>
                <a:cs typeface="Tahoma" panose="020B0604030504040204" pitchFamily="34" charset="0"/>
              </a:rPr>
              <a:t>De HERE</a:t>
            </a: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b="1" dirty="0">
                <a:effectLst/>
                <a:latin typeface="Tahoma" panose="020B0604030504040204" pitchFamily="34" charset="0"/>
                <a:ea typeface="Tahoma" panose="020B0604030504040204" pitchFamily="34" charset="0"/>
                <a:cs typeface="Tahoma" panose="020B0604030504040204" pitchFamily="34" charset="0"/>
              </a:rPr>
              <a:t>beschermt Boaz en Ruth</a:t>
            </a:r>
            <a:endParaRPr lang="nl-NL" sz="3200" dirty="0">
              <a:effectLst/>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3200" dirty="0">
              <a:effectLst/>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u="sng" dirty="0">
                <a:effectLst/>
                <a:latin typeface="Tahoma" panose="020B0604030504040204" pitchFamily="34" charset="0"/>
                <a:ea typeface="Tahoma" panose="020B0604030504040204" pitchFamily="34" charset="0"/>
                <a:cs typeface="Tahoma" panose="020B0604030504040204" pitchFamily="34" charset="0"/>
              </a:rPr>
              <a:t>1) gevaar</a:t>
            </a: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3200" dirty="0">
              <a:effectLst/>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u="sng" dirty="0">
                <a:effectLst/>
                <a:latin typeface="Tahoma" panose="020B0604030504040204" pitchFamily="34" charset="0"/>
                <a:ea typeface="Tahoma" panose="020B0604030504040204" pitchFamily="34" charset="0"/>
                <a:cs typeface="Tahoma" panose="020B0604030504040204" pitchFamily="34" charset="0"/>
              </a:rPr>
              <a:t>2) bewaard</a:t>
            </a: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3200" dirty="0">
              <a:effectLst/>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u="sng" dirty="0">
                <a:effectLst/>
                <a:latin typeface="Tahoma" panose="020B0604030504040204" pitchFamily="34" charset="0"/>
                <a:ea typeface="Tahoma" panose="020B0604030504040204" pitchFamily="34" charset="0"/>
                <a:cs typeface="Tahoma" panose="020B0604030504040204" pitchFamily="34" charset="0"/>
              </a:rPr>
              <a:t>3) uitzicht</a:t>
            </a:r>
          </a:p>
          <a:p>
            <a:pPr eaLnBrk="1" fontAlgn="auto" hangingPunct="1">
              <a:lnSpc>
                <a:spcPct val="114000"/>
              </a:lnSpc>
              <a:spcBef>
                <a:spcPts val="0"/>
              </a:spcBef>
              <a:spcAft>
                <a:spcPts val="0"/>
              </a:spcAft>
              <a:defRPr/>
            </a:pPr>
            <a:r>
              <a:rPr lang="nl-NL" sz="3200" dirty="0">
                <a:solidFill>
                  <a:srgbClr val="464745"/>
                </a:solidFill>
                <a:latin typeface="Tahoma" panose="020B0604030504040204" pitchFamily="34" charset="0"/>
                <a:ea typeface="Tahoma" panose="020B0604030504040204" pitchFamily="34" charset="0"/>
                <a:cs typeface="Tahoma" panose="020B0604030504040204" pitchFamily="34" charset="0"/>
              </a:rPr>
              <a:t> </a:t>
            </a:r>
          </a:p>
        </p:txBody>
      </p:sp>
      <p:pic>
        <p:nvPicPr>
          <p:cNvPr id="2" name="Picture 2">
            <a:extLst>
              <a:ext uri="{FF2B5EF4-FFF2-40B4-BE49-F238E27FC236}">
                <a16:creationId xmlns:a16="http://schemas.microsoft.com/office/drawing/2014/main" id="{4BAB21CC-4180-1F94-A738-89B71924C7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5463" y="-18143"/>
            <a:ext cx="13004800" cy="9753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4F21837A-411C-9CC9-B6CA-45309607AA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0"/>
            <a:ext cx="13004800" cy="97536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3C71E025-7DFA-5C37-B838-03C738D77774}"/>
              </a:ext>
            </a:extLst>
          </p:cNvPr>
          <p:cNvSpPr txBox="1"/>
          <p:nvPr/>
        </p:nvSpPr>
        <p:spPr>
          <a:xfrm>
            <a:off x="13165138" y="228600"/>
            <a:ext cx="3962400" cy="3895746"/>
          </a:xfrm>
          <a:prstGeom prst="rect">
            <a:avLst/>
          </a:prstGeom>
          <a:noFill/>
        </p:spPr>
        <p:txBody>
          <a:bodyPr>
            <a:spAutoFit/>
          </a:bodyPr>
          <a:lstStyle/>
          <a:p>
            <a:pPr eaLnBrk="1" fontAlgn="auto" hangingPunct="1">
              <a:lnSpc>
                <a:spcPct val="114000"/>
              </a:lnSpc>
              <a:spcBef>
                <a:spcPts val="0"/>
              </a:spcBef>
              <a:spcAft>
                <a:spcPts val="0"/>
              </a:spcAft>
              <a:defRPr/>
            </a:pPr>
            <a:r>
              <a:rPr lang="nl-NL" sz="3200" b="1" dirty="0">
                <a:solidFill>
                  <a:srgbClr val="464745"/>
                </a:solidFill>
                <a:latin typeface="Tahoma" panose="020B0604030504040204" pitchFamily="34" charset="0"/>
                <a:ea typeface="Tahoma" panose="020B0604030504040204" pitchFamily="34" charset="0"/>
                <a:cs typeface="Tahoma" panose="020B0604030504040204" pitchFamily="34" charset="0"/>
              </a:rPr>
              <a:t>Ruth 3</a:t>
            </a:r>
          </a:p>
          <a:p>
            <a:pPr eaLnBrk="1" fontAlgn="auto" hangingPunct="1">
              <a:lnSpc>
                <a:spcPct val="114000"/>
              </a:lnSpc>
              <a:spcBef>
                <a:spcPts val="0"/>
              </a:spcBef>
              <a:spcAft>
                <a:spcPts val="0"/>
              </a:spcAft>
              <a:defRPr/>
            </a:pPr>
            <a:endParaRPr lang="nl-NL" sz="3200" b="1"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b="1" dirty="0">
                <a:effectLst/>
                <a:latin typeface="Tahoma" panose="020B0604030504040204" pitchFamily="34" charset="0"/>
                <a:ea typeface="Tahoma" panose="020B0604030504040204" pitchFamily="34" charset="0"/>
                <a:cs typeface="Tahoma" panose="020B0604030504040204" pitchFamily="34" charset="0"/>
              </a:rPr>
              <a:t>De HERE</a:t>
            </a: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b="1" dirty="0">
                <a:effectLst/>
                <a:latin typeface="Tahoma" panose="020B0604030504040204" pitchFamily="34" charset="0"/>
                <a:ea typeface="Tahoma" panose="020B0604030504040204" pitchFamily="34" charset="0"/>
                <a:cs typeface="Tahoma" panose="020B0604030504040204" pitchFamily="34" charset="0"/>
              </a:rPr>
              <a:t>beschermt </a:t>
            </a: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b="1" dirty="0">
                <a:effectLst/>
                <a:latin typeface="Tahoma" panose="020B0604030504040204" pitchFamily="34" charset="0"/>
                <a:ea typeface="Tahoma" panose="020B0604030504040204" pitchFamily="34" charset="0"/>
                <a:cs typeface="Tahoma" panose="020B0604030504040204" pitchFamily="34" charset="0"/>
              </a:rPr>
              <a:t>Boaz en Ruth</a:t>
            </a:r>
            <a:endParaRPr lang="nl-NL" sz="3200" dirty="0">
              <a:effectLst/>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2800" dirty="0">
              <a:effectLst/>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2800" u="sng" dirty="0">
                <a:effectLst/>
                <a:latin typeface="Tahoma" panose="020B0604030504040204" pitchFamily="34" charset="0"/>
                <a:ea typeface="Tahoma" panose="020B0604030504040204" pitchFamily="34" charset="0"/>
                <a:cs typeface="Tahoma" panose="020B0604030504040204" pitchFamily="34" charset="0"/>
              </a:rPr>
              <a:t>1) </a:t>
            </a:r>
            <a:r>
              <a:rPr lang="nl-NL" sz="3200" u="sng" cap="small" dirty="0">
                <a:latin typeface="Tahoma" panose="020B0604030504040204" pitchFamily="34" charset="0"/>
                <a:ea typeface="Tahoma" panose="020B0604030504040204" pitchFamily="34" charset="0"/>
                <a:cs typeface="Tahoma" panose="020B0604030504040204" pitchFamily="34" charset="0"/>
              </a:rPr>
              <a:t>G</a:t>
            </a:r>
            <a:r>
              <a:rPr lang="nl-NL" sz="3200" u="sng" cap="small" dirty="0">
                <a:effectLst/>
                <a:latin typeface="Tahoma" panose="020B0604030504040204" pitchFamily="34" charset="0"/>
                <a:ea typeface="Tahoma" panose="020B0604030504040204" pitchFamily="34" charset="0"/>
                <a:cs typeface="Tahoma" panose="020B0604030504040204" pitchFamily="34" charset="0"/>
              </a:rPr>
              <a:t>evaar</a:t>
            </a:r>
            <a:endParaRPr lang="nl-NL" sz="3200" cap="small"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06874D1A-9DA1-1837-0EF6-75BA81D5BB70}"/>
              </a:ext>
            </a:extLst>
          </p:cNvPr>
          <p:cNvSpPr txBox="1"/>
          <p:nvPr/>
        </p:nvSpPr>
        <p:spPr>
          <a:xfrm>
            <a:off x="897730" y="457200"/>
            <a:ext cx="15697201" cy="8439298"/>
          </a:xfrm>
          <a:prstGeom prst="rect">
            <a:avLst/>
          </a:prstGeom>
          <a:noFill/>
        </p:spPr>
        <p:txBody>
          <a:bodyPr wrap="square">
            <a:spAutoFit/>
          </a:bodyPr>
          <a:lstStyle/>
          <a:p>
            <a:pPr algn="just">
              <a:lnSpc>
                <a:spcPct val="150000"/>
              </a:lnSpc>
            </a:pPr>
            <a:r>
              <a:rPr lang="nl-NL" sz="2800" b="1" dirty="0">
                <a:solidFill>
                  <a:srgbClr val="990000"/>
                </a:solidFill>
                <a:latin typeface="Arial" panose="020B0604020202020204" pitchFamily="34" charset="0"/>
                <a:ea typeface="Times New Roman" panose="02020603050405020304" pitchFamily="18" charset="0"/>
                <a:cs typeface="Times New Roman" panose="02020603050405020304" pitchFamily="18" charset="0"/>
              </a:rPr>
              <a:t>Deuteronomium 25</a:t>
            </a:r>
          </a:p>
          <a:p>
            <a:pPr algn="just">
              <a:lnSpc>
                <a:spcPct val="150000"/>
              </a:lnSpc>
            </a:pPr>
            <a:r>
              <a:rPr lang="nl-NL" dirty="0">
                <a:solidFill>
                  <a:srgbClr val="990000"/>
                </a:solidFill>
                <a:effectLst/>
                <a:latin typeface="Arial" panose="020B0604020202020204" pitchFamily="34" charset="0"/>
                <a:ea typeface="Times New Roman" panose="02020603050405020304" pitchFamily="18" charset="0"/>
                <a:cs typeface="Times New Roman" panose="02020603050405020304" pitchFamily="18" charset="0"/>
              </a:rPr>
              <a:t>5  </a:t>
            </a:r>
            <a:r>
              <a:rPr lang="nl-NL" sz="2800" dirty="0">
                <a:effectLst/>
                <a:latin typeface="Arial" panose="020B0604020202020204" pitchFamily="34" charset="0"/>
                <a:ea typeface="Times New Roman" panose="02020603050405020304" pitchFamily="18" charset="0"/>
                <a:cs typeface="Times New Roman" panose="02020603050405020304" pitchFamily="18" charset="0"/>
              </a:rPr>
              <a:t>Wanneer twee broers bij elkaar wonen en een van hen sterft zonder dat hij een zoon heeft, dan mag zijn weduwe niet de vrouw worden van iemand buiten de familie. Haar zwager moet met haar slapen; hij moet haar tot vrouw nemen en de zwagerplicht tegenover haar vervullen.</a:t>
            </a:r>
            <a:r>
              <a:rPr lang="nl-NL" dirty="0">
                <a:effectLst/>
                <a:latin typeface="Arial" panose="020B0604020202020204" pitchFamily="34" charset="0"/>
                <a:ea typeface="Times New Roman" panose="02020603050405020304" pitchFamily="18" charset="0"/>
                <a:cs typeface="Times New Roman" panose="02020603050405020304" pitchFamily="18" charset="0"/>
              </a:rPr>
              <a:t> </a:t>
            </a:r>
            <a:r>
              <a:rPr lang="nl-NL" dirty="0">
                <a:solidFill>
                  <a:srgbClr val="990000"/>
                </a:solidFill>
                <a:effectLst/>
                <a:latin typeface="Arial" panose="020B0604020202020204" pitchFamily="34" charset="0"/>
                <a:ea typeface="Times New Roman" panose="02020603050405020304" pitchFamily="18" charset="0"/>
                <a:cs typeface="Times New Roman" panose="02020603050405020304" pitchFamily="18" charset="0"/>
              </a:rPr>
              <a:t>6  </a:t>
            </a:r>
            <a:r>
              <a:rPr lang="nl-NL" sz="2800" dirty="0">
                <a:effectLst/>
                <a:latin typeface="Arial" panose="020B0604020202020204" pitchFamily="34" charset="0"/>
                <a:ea typeface="Times New Roman" panose="02020603050405020304" pitchFamily="18" charset="0"/>
                <a:cs typeface="Times New Roman" panose="02020603050405020304" pitchFamily="18" charset="0"/>
              </a:rPr>
              <a:t>De eerste zoon die zij baart geldt dan als zoon van zijn gestorven broer, opdat diens naam onder het volk van Israël niet wordt uitgewist.</a:t>
            </a:r>
            <a:r>
              <a:rPr lang="nl-NL" dirty="0">
                <a:effectLst/>
                <a:latin typeface="Arial" panose="020B0604020202020204" pitchFamily="34" charset="0"/>
                <a:ea typeface="Times New Roman" panose="02020603050405020304" pitchFamily="18" charset="0"/>
                <a:cs typeface="Times New Roman" panose="02020603050405020304" pitchFamily="18" charset="0"/>
              </a:rPr>
              <a:t> </a:t>
            </a:r>
            <a:r>
              <a:rPr lang="nl-NL" dirty="0">
                <a:solidFill>
                  <a:srgbClr val="990000"/>
                </a:solidFill>
                <a:effectLst/>
                <a:latin typeface="Arial" panose="020B0604020202020204" pitchFamily="34" charset="0"/>
                <a:ea typeface="Times New Roman" panose="02020603050405020304" pitchFamily="18" charset="0"/>
                <a:cs typeface="Times New Roman" panose="02020603050405020304" pitchFamily="18" charset="0"/>
              </a:rPr>
              <a:t>7  </a:t>
            </a:r>
            <a:r>
              <a:rPr lang="nl-NL" sz="2800" dirty="0">
                <a:effectLst/>
                <a:latin typeface="Arial" panose="020B0604020202020204" pitchFamily="34" charset="0"/>
                <a:ea typeface="Times New Roman" panose="02020603050405020304" pitchFamily="18" charset="0"/>
                <a:cs typeface="Times New Roman" panose="02020603050405020304" pitchFamily="18" charset="0"/>
              </a:rPr>
              <a:t>Maar als de man weigert met zijn schoonzuster te trouwen, dan moet zij naar de stadsoudsten in de poort gaan en zeggen: ‘Mijn zwager weigert de naam van zijn broer te laten voortleven onder het volk van Israël. Hij weigert zijn zwagerplicht tegenover mij te vervullen.’ </a:t>
            </a:r>
            <a:r>
              <a:rPr lang="nl-NL" dirty="0">
                <a:solidFill>
                  <a:srgbClr val="990000"/>
                </a:solidFill>
                <a:effectLst/>
                <a:latin typeface="Arial" panose="020B0604020202020204" pitchFamily="34" charset="0"/>
                <a:ea typeface="Times New Roman" panose="02020603050405020304" pitchFamily="18" charset="0"/>
                <a:cs typeface="Times New Roman" panose="02020603050405020304" pitchFamily="18" charset="0"/>
              </a:rPr>
              <a:t>8  </a:t>
            </a:r>
            <a:r>
              <a:rPr lang="nl-NL" sz="2800" dirty="0">
                <a:effectLst/>
                <a:latin typeface="Arial" panose="020B0604020202020204" pitchFamily="34" charset="0"/>
                <a:ea typeface="Times New Roman" panose="02020603050405020304" pitchFamily="18" charset="0"/>
                <a:cs typeface="Times New Roman" panose="02020603050405020304" pitchFamily="18" charset="0"/>
              </a:rPr>
              <a:t>Dan moeten de stadsoudsten hem erop aanspreken. Als hij blijft bij zijn weigering om met zijn schoonzuster te trouwen, </a:t>
            </a:r>
            <a:r>
              <a:rPr lang="nl-NL" dirty="0">
                <a:solidFill>
                  <a:srgbClr val="990000"/>
                </a:solidFill>
                <a:effectLst/>
                <a:latin typeface="Arial" panose="020B0604020202020204" pitchFamily="34" charset="0"/>
                <a:ea typeface="Times New Roman" panose="02020603050405020304" pitchFamily="18" charset="0"/>
                <a:cs typeface="Times New Roman" panose="02020603050405020304" pitchFamily="18" charset="0"/>
              </a:rPr>
              <a:t>9  </a:t>
            </a:r>
            <a:r>
              <a:rPr lang="nl-NL" sz="2800" dirty="0">
                <a:effectLst/>
                <a:latin typeface="Arial" panose="020B0604020202020204" pitchFamily="34" charset="0"/>
                <a:ea typeface="Times New Roman" panose="02020603050405020304" pitchFamily="18" charset="0"/>
                <a:cs typeface="Times New Roman" panose="02020603050405020304" pitchFamily="18" charset="0"/>
              </a:rPr>
              <a:t>moet zij ten overstaan van de oudsten op hem afgaan, hem zijn sandaal uittrekken en hem in zijn gezicht spugen, waarbij ze hem toevoegt: ‘Zo vergaat het de man die zijn broer nageslacht onthoudt.’</a:t>
            </a:r>
            <a:r>
              <a:rPr lang="nl-NL" dirty="0">
                <a:effectLst/>
                <a:latin typeface="Arial" panose="020B0604020202020204" pitchFamily="34" charset="0"/>
                <a:ea typeface="Times New Roman" panose="02020603050405020304" pitchFamily="18" charset="0"/>
                <a:cs typeface="Times New Roman" panose="02020603050405020304" pitchFamily="18" charset="0"/>
              </a:rPr>
              <a:t> </a:t>
            </a:r>
            <a:r>
              <a:rPr lang="nl-NL" dirty="0">
                <a:solidFill>
                  <a:srgbClr val="990000"/>
                </a:solidFill>
                <a:effectLst/>
                <a:latin typeface="Arial" panose="020B0604020202020204" pitchFamily="34" charset="0"/>
                <a:ea typeface="Times New Roman" panose="02020603050405020304" pitchFamily="18" charset="0"/>
                <a:cs typeface="Times New Roman" panose="02020603050405020304" pitchFamily="18" charset="0"/>
              </a:rPr>
              <a:t>10  </a:t>
            </a:r>
            <a:r>
              <a:rPr lang="nl-NL" sz="2800" dirty="0">
                <a:effectLst/>
                <a:latin typeface="Arial" panose="020B0604020202020204" pitchFamily="34" charset="0"/>
                <a:ea typeface="Times New Roman" panose="02020603050405020304" pitchFamily="18" charset="0"/>
                <a:cs typeface="Times New Roman" panose="02020603050405020304" pitchFamily="18" charset="0"/>
              </a:rPr>
              <a:t>En bij de Israëlieten zal zijn familie bekendstaan als de familie Zonderschoen. </a:t>
            </a:r>
            <a:endParaRPr lang="nl-NL" sz="2800" dirty="0">
              <a:effectLst/>
              <a:latin typeface="Courier"/>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4425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7441AFE7-8C56-980A-4501-59FCEE3F14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0"/>
            <a:ext cx="13004800" cy="97536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2FA64504-18EF-BC35-4BD7-753B0687FEC3}"/>
              </a:ext>
            </a:extLst>
          </p:cNvPr>
          <p:cNvSpPr txBox="1"/>
          <p:nvPr/>
        </p:nvSpPr>
        <p:spPr>
          <a:xfrm>
            <a:off x="13165137" y="228600"/>
            <a:ext cx="4039394" cy="6499215"/>
          </a:xfrm>
          <a:prstGeom prst="rect">
            <a:avLst/>
          </a:prstGeom>
          <a:noFill/>
        </p:spPr>
        <p:txBody>
          <a:bodyPr wrap="square">
            <a:spAutoFit/>
          </a:bodyPr>
          <a:lstStyle/>
          <a:p>
            <a:pPr eaLnBrk="1" fontAlgn="auto" hangingPunct="1">
              <a:lnSpc>
                <a:spcPct val="114000"/>
              </a:lnSpc>
              <a:spcBef>
                <a:spcPts val="0"/>
              </a:spcBef>
              <a:spcAft>
                <a:spcPts val="0"/>
              </a:spcAft>
              <a:defRPr/>
            </a:pPr>
            <a:r>
              <a:rPr lang="nl-NL" sz="3200" b="1" dirty="0">
                <a:solidFill>
                  <a:srgbClr val="464745"/>
                </a:solidFill>
                <a:latin typeface="Tahoma" panose="020B0604030504040204" pitchFamily="34" charset="0"/>
                <a:ea typeface="Tahoma" panose="020B0604030504040204" pitchFamily="34" charset="0"/>
                <a:cs typeface="Tahoma" panose="020B0604030504040204" pitchFamily="34" charset="0"/>
              </a:rPr>
              <a:t>Ruth 3</a:t>
            </a:r>
          </a:p>
          <a:p>
            <a:pPr eaLnBrk="1" fontAlgn="auto" hangingPunct="1">
              <a:lnSpc>
                <a:spcPct val="114000"/>
              </a:lnSpc>
              <a:spcBef>
                <a:spcPts val="0"/>
              </a:spcBef>
              <a:spcAft>
                <a:spcPts val="0"/>
              </a:spcAft>
              <a:defRPr/>
            </a:pPr>
            <a:endParaRPr lang="nl-NL" sz="3200" b="1"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b="1" dirty="0">
                <a:effectLst/>
                <a:latin typeface="Tahoma" panose="020B0604030504040204" pitchFamily="34" charset="0"/>
                <a:ea typeface="Tahoma" panose="020B0604030504040204" pitchFamily="34" charset="0"/>
                <a:cs typeface="Tahoma" panose="020B0604030504040204" pitchFamily="34" charset="0"/>
              </a:rPr>
              <a:t>De HERE</a:t>
            </a: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b="1" dirty="0">
                <a:effectLst/>
                <a:latin typeface="Tahoma" panose="020B0604030504040204" pitchFamily="34" charset="0"/>
                <a:ea typeface="Tahoma" panose="020B0604030504040204" pitchFamily="34" charset="0"/>
                <a:cs typeface="Tahoma" panose="020B0604030504040204" pitchFamily="34" charset="0"/>
              </a:rPr>
              <a:t>beschermt </a:t>
            </a: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b="1" dirty="0">
                <a:effectLst/>
                <a:latin typeface="Tahoma" panose="020B0604030504040204" pitchFamily="34" charset="0"/>
                <a:ea typeface="Tahoma" panose="020B0604030504040204" pitchFamily="34" charset="0"/>
                <a:cs typeface="Tahoma" panose="020B0604030504040204" pitchFamily="34" charset="0"/>
              </a:rPr>
              <a:t>Boaz en Ruth</a:t>
            </a:r>
            <a:endParaRPr lang="nl-NL" sz="3200" dirty="0">
              <a:effectLst/>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2800" dirty="0">
              <a:effectLst/>
              <a:latin typeface="Tahoma" panose="020B0604030504040204" pitchFamily="34" charset="0"/>
              <a:ea typeface="Tahoma" panose="020B0604030504040204" pitchFamily="34" charset="0"/>
              <a:cs typeface="Tahoma" panose="020B0604030504040204" pitchFamily="34" charset="0"/>
            </a:endParaRPr>
          </a:p>
          <a:p>
            <a:pPr marL="514350" indent="-514350" algn="just">
              <a:lnSpc>
                <a:spcPct val="114000"/>
              </a:lnSpc>
              <a:buAutoNum type="arabicParenR"/>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2800" dirty="0">
                <a:latin typeface="Tahoma" panose="020B0604030504040204" pitchFamily="34" charset="0"/>
                <a:ea typeface="Tahoma" panose="020B0604030504040204" pitchFamily="34" charset="0"/>
                <a:cs typeface="Tahoma" panose="020B0604030504040204" pitchFamily="34" charset="0"/>
              </a:rPr>
              <a:t>Gevaar</a:t>
            </a:r>
          </a:p>
          <a:p>
            <a:pPr marL="514350" indent="-514350" algn="just">
              <a:lnSpc>
                <a:spcPct val="114000"/>
              </a:lnSpc>
              <a:buAutoNum type="arabicParenR"/>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2800" dirty="0">
              <a:effectLst/>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u="sng" cap="small" dirty="0">
                <a:effectLst/>
                <a:latin typeface="Tahoma" panose="020B0604030504040204" pitchFamily="34" charset="0"/>
                <a:ea typeface="Tahoma" panose="020B0604030504040204" pitchFamily="34" charset="0"/>
                <a:cs typeface="Tahoma" panose="020B0604030504040204" pitchFamily="34" charset="0"/>
              </a:rPr>
              <a:t>2) Bewaard</a:t>
            </a: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2800" dirty="0">
              <a:effectLst/>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4000"/>
              </a:lnSpc>
              <a:spcBef>
                <a:spcPts val="0"/>
              </a:spcBef>
              <a:spcAft>
                <a:spcPts val="0"/>
              </a:spcAft>
              <a:defRPr/>
            </a:pPr>
            <a:r>
              <a:rPr lang="nl-NL" sz="36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3C71E025-7DFA-5C37-B838-03C738D77774}"/>
              </a:ext>
            </a:extLst>
          </p:cNvPr>
          <p:cNvSpPr txBox="1"/>
          <p:nvPr/>
        </p:nvSpPr>
        <p:spPr>
          <a:xfrm>
            <a:off x="13165138" y="228600"/>
            <a:ext cx="3963194" cy="6625532"/>
          </a:xfrm>
          <a:prstGeom prst="rect">
            <a:avLst/>
          </a:prstGeom>
          <a:noFill/>
        </p:spPr>
        <p:txBody>
          <a:bodyPr wrap="square">
            <a:spAutoFit/>
          </a:bodyPr>
          <a:lstStyle/>
          <a:p>
            <a:pPr eaLnBrk="1" fontAlgn="auto" hangingPunct="1">
              <a:lnSpc>
                <a:spcPct val="114000"/>
              </a:lnSpc>
              <a:spcBef>
                <a:spcPts val="0"/>
              </a:spcBef>
              <a:spcAft>
                <a:spcPts val="0"/>
              </a:spcAft>
              <a:defRPr/>
            </a:pPr>
            <a:r>
              <a:rPr lang="nl-NL" sz="3200" b="1" dirty="0">
                <a:solidFill>
                  <a:srgbClr val="464745"/>
                </a:solidFill>
                <a:latin typeface="Tahoma" panose="020B0604030504040204" pitchFamily="34" charset="0"/>
                <a:ea typeface="Tahoma" panose="020B0604030504040204" pitchFamily="34" charset="0"/>
                <a:cs typeface="Tahoma" panose="020B0604030504040204" pitchFamily="34" charset="0"/>
              </a:rPr>
              <a:t>Ruth 3</a:t>
            </a:r>
          </a:p>
          <a:p>
            <a:pPr>
              <a:lnSpc>
                <a:spcPct val="114000"/>
              </a:lnSpc>
              <a:defRPr/>
            </a:pPr>
            <a:endParaRPr lang="nl-NL" sz="3200" b="1"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b="1" dirty="0">
                <a:latin typeface="Tahoma" panose="020B0604030504040204" pitchFamily="34" charset="0"/>
                <a:ea typeface="Tahoma" panose="020B0604030504040204" pitchFamily="34" charset="0"/>
                <a:cs typeface="Tahoma" panose="020B0604030504040204" pitchFamily="34" charset="0"/>
              </a:rPr>
              <a:t>De HERE</a:t>
            </a: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b="1" dirty="0">
                <a:latin typeface="Tahoma" panose="020B0604030504040204" pitchFamily="34" charset="0"/>
                <a:ea typeface="Tahoma" panose="020B0604030504040204" pitchFamily="34" charset="0"/>
                <a:cs typeface="Tahoma" panose="020B0604030504040204" pitchFamily="34" charset="0"/>
              </a:rPr>
              <a:t>beschermt </a:t>
            </a: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b="1" dirty="0">
                <a:latin typeface="Tahoma" panose="020B0604030504040204" pitchFamily="34" charset="0"/>
                <a:ea typeface="Tahoma" panose="020B0604030504040204" pitchFamily="34" charset="0"/>
                <a:cs typeface="Tahoma" panose="020B0604030504040204" pitchFamily="34" charset="0"/>
              </a:rPr>
              <a:t>Boaz en Ruth</a:t>
            </a:r>
            <a:endParaRPr lang="nl-NL" sz="3200" dirty="0">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2800" dirty="0">
              <a:latin typeface="Tahoma" panose="020B0604030504040204" pitchFamily="34" charset="0"/>
              <a:ea typeface="Tahoma" panose="020B0604030504040204" pitchFamily="34" charset="0"/>
              <a:cs typeface="Tahoma" panose="020B0604030504040204" pitchFamily="34" charset="0"/>
            </a:endParaRPr>
          </a:p>
          <a:p>
            <a:pPr marL="514350" indent="-514350" algn="just">
              <a:lnSpc>
                <a:spcPct val="114000"/>
              </a:lnSpc>
              <a:buAutoNum type="arabicParenR"/>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2800" dirty="0">
                <a:latin typeface="Tahoma" panose="020B0604030504040204" pitchFamily="34" charset="0"/>
                <a:ea typeface="Tahoma" panose="020B0604030504040204" pitchFamily="34" charset="0"/>
                <a:cs typeface="Tahoma" panose="020B0604030504040204" pitchFamily="34" charset="0"/>
              </a:rPr>
              <a:t>Gevaar</a:t>
            </a:r>
          </a:p>
          <a:p>
            <a:pPr marL="514350" indent="-514350" algn="just">
              <a:lnSpc>
                <a:spcPct val="114000"/>
              </a:lnSpc>
              <a:buAutoNum type="arabicParenR"/>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2800" dirty="0">
              <a:latin typeface="Tahoma" panose="020B0604030504040204" pitchFamily="34" charset="0"/>
              <a:ea typeface="Tahoma" panose="020B0604030504040204" pitchFamily="34" charset="0"/>
              <a:cs typeface="Tahoma" panose="020B0604030504040204" pitchFamily="34" charset="0"/>
            </a:endParaRPr>
          </a:p>
          <a:p>
            <a:pPr marL="514350" indent="-514350" algn="just">
              <a:lnSpc>
                <a:spcPct val="114000"/>
              </a:lnSpc>
              <a:buAutoNum type="arabicParenR"/>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2800" dirty="0">
                <a:latin typeface="Tahoma" panose="020B0604030504040204" pitchFamily="34" charset="0"/>
                <a:ea typeface="Tahoma" panose="020B0604030504040204" pitchFamily="34" charset="0"/>
                <a:cs typeface="Tahoma" panose="020B0604030504040204" pitchFamily="34" charset="0"/>
              </a:rPr>
              <a:t>Bewaard</a:t>
            </a:r>
          </a:p>
          <a:p>
            <a:pPr marL="514350" indent="-514350" algn="just">
              <a:lnSpc>
                <a:spcPct val="114000"/>
              </a:lnSpc>
              <a:buAutoNum type="arabicParenR"/>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3600" dirty="0">
              <a:latin typeface="Tahoma" panose="020B0604030504040204" pitchFamily="34" charset="0"/>
              <a:ea typeface="Tahoma" panose="020B0604030504040204" pitchFamily="34" charset="0"/>
              <a:cs typeface="Tahoma" panose="020B0604030504040204" pitchFamily="34" charset="0"/>
            </a:endParaRPr>
          </a:p>
          <a:p>
            <a:pPr algn="just">
              <a:lnSpc>
                <a:spcPct val="114000"/>
              </a:lnSpc>
              <a:tabLst>
                <a:tab pos="-914400" algn="l"/>
                <a:tab pos="-45720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u="sng" cap="small" dirty="0">
                <a:latin typeface="Tahoma" panose="020B0604030504040204" pitchFamily="34" charset="0"/>
                <a:ea typeface="Tahoma" panose="020B0604030504040204" pitchFamily="34" charset="0"/>
                <a:cs typeface="Tahoma" panose="020B0604030504040204" pitchFamily="34" charset="0"/>
              </a:rPr>
              <a:t>3) Uitzicht</a:t>
            </a:r>
          </a:p>
          <a:p>
            <a:pPr eaLnBrk="1" fontAlgn="auto" hangingPunct="1">
              <a:lnSpc>
                <a:spcPct val="114000"/>
              </a:lnSpc>
              <a:spcBef>
                <a:spcPts val="0"/>
              </a:spcBef>
              <a:spcAft>
                <a:spcPts val="0"/>
              </a:spcAft>
              <a:defRPr/>
            </a:pPr>
            <a:endParaRPr lang="nl-NL" sz="3600" dirty="0">
              <a:solidFill>
                <a:srgbClr val="464745"/>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F5866096-2686-DBE8-F043-9F604DD5AC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9153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A898C206-D128-5734-20EE-BE29643FFA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2131" y="3048000"/>
            <a:ext cx="13007286" cy="2919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741123"/>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212</TotalTime>
  <Words>266</Words>
  <Application>Microsoft Office PowerPoint</Application>
  <PresentationFormat>Aangepast</PresentationFormat>
  <Paragraphs>42</Paragraphs>
  <Slides>6</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6</vt:i4>
      </vt:variant>
    </vt:vector>
  </HeadingPairs>
  <TitlesOfParts>
    <vt:vector size="12" baseType="lpstr">
      <vt:lpstr>Arial</vt:lpstr>
      <vt:lpstr>Calibri</vt:lpstr>
      <vt:lpstr>Calibri Light</vt:lpstr>
      <vt:lpstr>Courier</vt:lpstr>
      <vt:lpstr>Tahoma</vt:lpstr>
      <vt:lpstr>Kantoorthema</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 Leeftink</dc:creator>
  <cp:lastModifiedBy>L.E. Leeftink</cp:lastModifiedBy>
  <cp:revision>8</cp:revision>
  <cp:lastPrinted>1601-01-01T00:00:00Z</cp:lastPrinted>
  <dcterms:created xsi:type="dcterms:W3CDTF">1601-01-01T00:00:00Z</dcterms:created>
  <dcterms:modified xsi:type="dcterms:W3CDTF">2022-12-09T11:36:12Z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