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9" r:id="rId2"/>
    <p:sldId id="273" r:id="rId3"/>
    <p:sldId id="274" r:id="rId4"/>
    <p:sldId id="275" r:id="rId5"/>
    <p:sldId id="276" r:id="rId6"/>
    <p:sldId id="278" r:id="rId7"/>
    <p:sldId id="279" r:id="rId8"/>
    <p:sldId id="280" r:id="rId9"/>
  </p:sldIdLst>
  <p:sldSz cx="17340263" cy="9753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3" d="100"/>
          <a:sy n="53" d="100"/>
        </p:scale>
        <p:origin x="883" y="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2167533" y="1596249"/>
            <a:ext cx="13005197" cy="3395698"/>
          </a:xfrm>
        </p:spPr>
        <p:txBody>
          <a:bodyPr anchor="b"/>
          <a:lstStyle>
            <a:lvl1pPr algn="ctr">
              <a:defRPr sz="8533"/>
            </a:lvl1pPr>
          </a:lstStyle>
          <a:p>
            <a:r>
              <a:rPr lang="nl-NL"/>
              <a:t>Klik om stijl te bewerken</a:t>
            </a:r>
            <a:endParaRPr lang="en-US" dirty="0"/>
          </a:p>
        </p:txBody>
      </p:sp>
      <p:sp>
        <p:nvSpPr>
          <p:cNvPr id="3" name="Subtitle 2"/>
          <p:cNvSpPr>
            <a:spLocks noGrp="1"/>
          </p:cNvSpPr>
          <p:nvPr>
            <p:ph type="subTitle" idx="1"/>
          </p:nvPr>
        </p:nvSpPr>
        <p:spPr>
          <a:xfrm>
            <a:off x="2167533" y="5122898"/>
            <a:ext cx="13005197" cy="2354862"/>
          </a:xfrm>
        </p:spPr>
        <p:txBody>
          <a:bodyPr/>
          <a:lstStyle>
            <a:lvl1pPr marL="0" indent="0" algn="ctr">
              <a:buNone/>
              <a:defRPr sz="3413"/>
            </a:lvl1pPr>
            <a:lvl2pPr marL="650230" indent="0" algn="ctr">
              <a:buNone/>
              <a:defRPr sz="2844"/>
            </a:lvl2pPr>
            <a:lvl3pPr marL="1300460" indent="0" algn="ctr">
              <a:buNone/>
              <a:defRPr sz="2560"/>
            </a:lvl3pPr>
            <a:lvl4pPr marL="1950690" indent="0" algn="ctr">
              <a:buNone/>
              <a:defRPr sz="2276"/>
            </a:lvl4pPr>
            <a:lvl5pPr marL="2600919" indent="0" algn="ctr">
              <a:buNone/>
              <a:defRPr sz="2276"/>
            </a:lvl5pPr>
            <a:lvl6pPr marL="3251149" indent="0" algn="ctr">
              <a:buNone/>
              <a:defRPr sz="2276"/>
            </a:lvl6pPr>
            <a:lvl7pPr marL="3901379" indent="0" algn="ctr">
              <a:buNone/>
              <a:defRPr sz="2276"/>
            </a:lvl7pPr>
            <a:lvl8pPr marL="4551609" indent="0" algn="ctr">
              <a:buNone/>
              <a:defRPr sz="2276"/>
            </a:lvl8pPr>
            <a:lvl9pPr marL="5201839" indent="0" algn="ctr">
              <a:buNone/>
              <a:defRPr sz="2276"/>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endParaRPr lang="en-US" altLang="nl-NL"/>
          </a:p>
        </p:txBody>
      </p:sp>
      <p:sp>
        <p:nvSpPr>
          <p:cNvPr id="5" name="Footer Placeholder 4"/>
          <p:cNvSpPr>
            <a:spLocks noGrp="1"/>
          </p:cNvSpPr>
          <p:nvPr>
            <p:ph type="ftr" sz="quarter" idx="11"/>
          </p:nvPr>
        </p:nvSpPr>
        <p:spPr/>
        <p:txBody>
          <a:bodyPr/>
          <a:lstStyle/>
          <a:p>
            <a:endParaRPr lang="en-US" altLang="nl-NL"/>
          </a:p>
        </p:txBody>
      </p:sp>
      <p:sp>
        <p:nvSpPr>
          <p:cNvPr id="6" name="Slide Number Placeholder 5"/>
          <p:cNvSpPr>
            <a:spLocks noGrp="1"/>
          </p:cNvSpPr>
          <p:nvPr>
            <p:ph type="sldNum" sz="quarter" idx="12"/>
          </p:nvPr>
        </p:nvSpPr>
        <p:spPr/>
        <p:txBody>
          <a:bodyPr/>
          <a:lstStyle/>
          <a:p>
            <a:fld id="{041CC20F-2079-4445-9837-3393FC6820CA}" type="slidenum">
              <a:rPr lang="en-US" altLang="nl-NL" smtClean="0"/>
              <a:pPr/>
              <a:t>‹nr.›</a:t>
            </a:fld>
            <a:endParaRPr lang="en-US" altLang="nl-NL"/>
          </a:p>
        </p:txBody>
      </p:sp>
    </p:spTree>
    <p:extLst>
      <p:ext uri="{BB962C8B-B14F-4D97-AF65-F5344CB8AC3E}">
        <p14:creationId xmlns:p14="http://schemas.microsoft.com/office/powerpoint/2010/main" val="368120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endParaRPr lang="en-US" altLang="nl-NL"/>
          </a:p>
        </p:txBody>
      </p:sp>
      <p:sp>
        <p:nvSpPr>
          <p:cNvPr id="5" name="Footer Placeholder 4"/>
          <p:cNvSpPr>
            <a:spLocks noGrp="1"/>
          </p:cNvSpPr>
          <p:nvPr>
            <p:ph type="ftr" sz="quarter" idx="11"/>
          </p:nvPr>
        </p:nvSpPr>
        <p:spPr/>
        <p:txBody>
          <a:bodyPr/>
          <a:lstStyle/>
          <a:p>
            <a:endParaRPr lang="en-US" altLang="nl-NL"/>
          </a:p>
        </p:txBody>
      </p:sp>
      <p:sp>
        <p:nvSpPr>
          <p:cNvPr id="6" name="Slide Number Placeholder 5"/>
          <p:cNvSpPr>
            <a:spLocks noGrp="1"/>
          </p:cNvSpPr>
          <p:nvPr>
            <p:ph type="sldNum" sz="quarter" idx="12"/>
          </p:nvPr>
        </p:nvSpPr>
        <p:spPr/>
        <p:txBody>
          <a:bodyPr/>
          <a:lstStyle/>
          <a:p>
            <a:fld id="{2EB614F5-EAC3-4D87-8B84-1BC245C557AF}" type="slidenum">
              <a:rPr lang="en-US" altLang="nl-NL" smtClean="0"/>
              <a:pPr/>
              <a:t>‹nr.›</a:t>
            </a:fld>
            <a:endParaRPr lang="en-US" altLang="nl-NL"/>
          </a:p>
        </p:txBody>
      </p:sp>
    </p:spTree>
    <p:extLst>
      <p:ext uri="{BB962C8B-B14F-4D97-AF65-F5344CB8AC3E}">
        <p14:creationId xmlns:p14="http://schemas.microsoft.com/office/powerpoint/2010/main" val="3161509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1183112" y="2431628"/>
            <a:ext cx="14955977" cy="4057226"/>
          </a:xfrm>
        </p:spPr>
        <p:txBody>
          <a:bodyPr anchor="b"/>
          <a:lstStyle>
            <a:lvl1pPr>
              <a:defRPr sz="8533"/>
            </a:lvl1pPr>
          </a:lstStyle>
          <a:p>
            <a:r>
              <a:rPr lang="nl-NL"/>
              <a:t>Klik om stijl te bewerken</a:t>
            </a:r>
            <a:endParaRPr lang="en-US" dirty="0"/>
          </a:p>
        </p:txBody>
      </p:sp>
      <p:sp>
        <p:nvSpPr>
          <p:cNvPr id="3" name="Text Placeholder 2"/>
          <p:cNvSpPr>
            <a:spLocks noGrp="1"/>
          </p:cNvSpPr>
          <p:nvPr>
            <p:ph type="body" idx="1"/>
          </p:nvPr>
        </p:nvSpPr>
        <p:spPr>
          <a:xfrm>
            <a:off x="1183112" y="6527237"/>
            <a:ext cx="14955977" cy="2133599"/>
          </a:xfrm>
        </p:spPr>
        <p:txBody>
          <a:bodyPr/>
          <a:lstStyle>
            <a:lvl1pPr marL="0" indent="0">
              <a:buNone/>
              <a:defRPr sz="3413">
                <a:solidFill>
                  <a:schemeClr val="tx1">
                    <a:tint val="75000"/>
                  </a:schemeClr>
                </a:solidFill>
              </a:defRPr>
            </a:lvl1pPr>
            <a:lvl2pPr marL="650230" indent="0">
              <a:buNone/>
              <a:defRPr sz="2844">
                <a:solidFill>
                  <a:schemeClr val="tx1">
                    <a:tint val="75000"/>
                  </a:schemeClr>
                </a:solidFill>
              </a:defRPr>
            </a:lvl2pPr>
            <a:lvl3pPr marL="1300460" indent="0">
              <a:buNone/>
              <a:defRPr sz="2560">
                <a:solidFill>
                  <a:schemeClr val="tx1">
                    <a:tint val="75000"/>
                  </a:schemeClr>
                </a:solidFill>
              </a:defRPr>
            </a:lvl3pPr>
            <a:lvl4pPr marL="1950690" indent="0">
              <a:buNone/>
              <a:defRPr sz="2276">
                <a:solidFill>
                  <a:schemeClr val="tx1">
                    <a:tint val="75000"/>
                  </a:schemeClr>
                </a:solidFill>
              </a:defRPr>
            </a:lvl4pPr>
            <a:lvl5pPr marL="2600919" indent="0">
              <a:buNone/>
              <a:defRPr sz="2276">
                <a:solidFill>
                  <a:schemeClr val="tx1">
                    <a:tint val="75000"/>
                  </a:schemeClr>
                </a:solidFill>
              </a:defRPr>
            </a:lvl5pPr>
            <a:lvl6pPr marL="3251149" indent="0">
              <a:buNone/>
              <a:defRPr sz="2276">
                <a:solidFill>
                  <a:schemeClr val="tx1">
                    <a:tint val="75000"/>
                  </a:schemeClr>
                </a:solidFill>
              </a:defRPr>
            </a:lvl6pPr>
            <a:lvl7pPr marL="3901379" indent="0">
              <a:buNone/>
              <a:defRPr sz="2276">
                <a:solidFill>
                  <a:schemeClr val="tx1">
                    <a:tint val="75000"/>
                  </a:schemeClr>
                </a:solidFill>
              </a:defRPr>
            </a:lvl7pPr>
            <a:lvl8pPr marL="4551609" indent="0">
              <a:buNone/>
              <a:defRPr sz="2276">
                <a:solidFill>
                  <a:schemeClr val="tx1">
                    <a:tint val="75000"/>
                  </a:schemeClr>
                </a:solidFill>
              </a:defRPr>
            </a:lvl8pPr>
            <a:lvl9pPr marL="5201839" indent="0">
              <a:buNone/>
              <a:defRPr sz="2276">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endParaRPr lang="en-US" altLang="nl-NL"/>
          </a:p>
        </p:txBody>
      </p:sp>
      <p:sp>
        <p:nvSpPr>
          <p:cNvPr id="5" name="Footer Placeholder 4"/>
          <p:cNvSpPr>
            <a:spLocks noGrp="1"/>
          </p:cNvSpPr>
          <p:nvPr>
            <p:ph type="ftr" sz="quarter" idx="11"/>
          </p:nvPr>
        </p:nvSpPr>
        <p:spPr/>
        <p:txBody>
          <a:bodyPr/>
          <a:lstStyle/>
          <a:p>
            <a:endParaRPr lang="en-US" altLang="nl-NL"/>
          </a:p>
        </p:txBody>
      </p:sp>
      <p:sp>
        <p:nvSpPr>
          <p:cNvPr id="6" name="Slide Number Placeholder 5"/>
          <p:cNvSpPr>
            <a:spLocks noGrp="1"/>
          </p:cNvSpPr>
          <p:nvPr>
            <p:ph type="sldNum" sz="quarter" idx="12"/>
          </p:nvPr>
        </p:nvSpPr>
        <p:spPr/>
        <p:txBody>
          <a:bodyPr/>
          <a:lstStyle/>
          <a:p>
            <a:fld id="{9C97964C-4FC8-4447-828C-58CCB7CF2113}" type="slidenum">
              <a:rPr lang="en-US" altLang="nl-NL" smtClean="0"/>
              <a:pPr/>
              <a:t>‹nr.›</a:t>
            </a:fld>
            <a:endParaRPr lang="en-US" altLang="nl-NL"/>
          </a:p>
        </p:txBody>
      </p:sp>
    </p:spTree>
    <p:extLst>
      <p:ext uri="{BB962C8B-B14F-4D97-AF65-F5344CB8AC3E}">
        <p14:creationId xmlns:p14="http://schemas.microsoft.com/office/powerpoint/2010/main" val="4139724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1192143" y="2596444"/>
            <a:ext cx="7369612" cy="618857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8778508" y="2596444"/>
            <a:ext cx="7369612" cy="618857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endParaRPr lang="en-US" altLang="nl-NL"/>
          </a:p>
        </p:txBody>
      </p:sp>
      <p:sp>
        <p:nvSpPr>
          <p:cNvPr id="6" name="Footer Placeholder 5"/>
          <p:cNvSpPr>
            <a:spLocks noGrp="1"/>
          </p:cNvSpPr>
          <p:nvPr>
            <p:ph type="ftr" sz="quarter" idx="11"/>
          </p:nvPr>
        </p:nvSpPr>
        <p:spPr/>
        <p:txBody>
          <a:bodyPr/>
          <a:lstStyle/>
          <a:p>
            <a:endParaRPr lang="en-US" altLang="nl-NL"/>
          </a:p>
        </p:txBody>
      </p:sp>
      <p:sp>
        <p:nvSpPr>
          <p:cNvPr id="7" name="Slide Number Placeholder 6"/>
          <p:cNvSpPr>
            <a:spLocks noGrp="1"/>
          </p:cNvSpPr>
          <p:nvPr>
            <p:ph type="sldNum" sz="quarter" idx="12"/>
          </p:nvPr>
        </p:nvSpPr>
        <p:spPr/>
        <p:txBody>
          <a:bodyPr/>
          <a:lstStyle/>
          <a:p>
            <a:fld id="{D0F1B2AC-452E-4958-AF08-4A98E857875D}" type="slidenum">
              <a:rPr lang="en-US" altLang="nl-NL" smtClean="0"/>
              <a:pPr/>
              <a:t>‹nr.›</a:t>
            </a:fld>
            <a:endParaRPr lang="en-US" altLang="nl-NL"/>
          </a:p>
        </p:txBody>
      </p:sp>
    </p:spTree>
    <p:extLst>
      <p:ext uri="{BB962C8B-B14F-4D97-AF65-F5344CB8AC3E}">
        <p14:creationId xmlns:p14="http://schemas.microsoft.com/office/powerpoint/2010/main" val="3368851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1194402" y="519290"/>
            <a:ext cx="14955977" cy="1885245"/>
          </a:xfrm>
        </p:spPr>
        <p:txBody>
          <a:bodyPr/>
          <a:lstStyle/>
          <a:p>
            <a:r>
              <a:rPr lang="nl-NL"/>
              <a:t>Klik om stijl te bewerken</a:t>
            </a:r>
            <a:endParaRPr lang="en-US" dirty="0"/>
          </a:p>
        </p:txBody>
      </p:sp>
      <p:sp>
        <p:nvSpPr>
          <p:cNvPr id="3" name="Text Placeholder 2"/>
          <p:cNvSpPr>
            <a:spLocks noGrp="1"/>
          </p:cNvSpPr>
          <p:nvPr>
            <p:ph type="body" idx="1"/>
          </p:nvPr>
        </p:nvSpPr>
        <p:spPr>
          <a:xfrm>
            <a:off x="1194403" y="2390987"/>
            <a:ext cx="7335743" cy="1171786"/>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nl-NL"/>
              <a:t>Klikken om de tekststijl van het model te bewerken</a:t>
            </a:r>
          </a:p>
        </p:txBody>
      </p:sp>
      <p:sp>
        <p:nvSpPr>
          <p:cNvPr id="4" name="Content Placeholder 3"/>
          <p:cNvSpPr>
            <a:spLocks noGrp="1"/>
          </p:cNvSpPr>
          <p:nvPr>
            <p:ph sz="half" idx="2"/>
          </p:nvPr>
        </p:nvSpPr>
        <p:spPr>
          <a:xfrm>
            <a:off x="1194403" y="3562773"/>
            <a:ext cx="7335743" cy="524030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8778508" y="2390987"/>
            <a:ext cx="7371870" cy="1171786"/>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nl-NL"/>
              <a:t>Klikken om de tekststijl van het model te bewerken</a:t>
            </a:r>
          </a:p>
        </p:txBody>
      </p:sp>
      <p:sp>
        <p:nvSpPr>
          <p:cNvPr id="6" name="Content Placeholder 5"/>
          <p:cNvSpPr>
            <a:spLocks noGrp="1"/>
          </p:cNvSpPr>
          <p:nvPr>
            <p:ph sz="quarter" idx="4"/>
          </p:nvPr>
        </p:nvSpPr>
        <p:spPr>
          <a:xfrm>
            <a:off x="8778508" y="3562773"/>
            <a:ext cx="7371870" cy="524030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endParaRPr lang="en-US" altLang="nl-NL"/>
          </a:p>
        </p:txBody>
      </p:sp>
      <p:sp>
        <p:nvSpPr>
          <p:cNvPr id="8" name="Footer Placeholder 7"/>
          <p:cNvSpPr>
            <a:spLocks noGrp="1"/>
          </p:cNvSpPr>
          <p:nvPr>
            <p:ph type="ftr" sz="quarter" idx="11"/>
          </p:nvPr>
        </p:nvSpPr>
        <p:spPr/>
        <p:txBody>
          <a:bodyPr/>
          <a:lstStyle/>
          <a:p>
            <a:endParaRPr lang="en-US" altLang="nl-NL"/>
          </a:p>
        </p:txBody>
      </p:sp>
      <p:sp>
        <p:nvSpPr>
          <p:cNvPr id="9" name="Slide Number Placeholder 8"/>
          <p:cNvSpPr>
            <a:spLocks noGrp="1"/>
          </p:cNvSpPr>
          <p:nvPr>
            <p:ph type="sldNum" sz="quarter" idx="12"/>
          </p:nvPr>
        </p:nvSpPr>
        <p:spPr/>
        <p:txBody>
          <a:bodyPr/>
          <a:lstStyle/>
          <a:p>
            <a:fld id="{3F92683A-7721-43CC-B1F9-36FE48F99382}" type="slidenum">
              <a:rPr lang="en-US" altLang="nl-NL" smtClean="0"/>
              <a:pPr/>
              <a:t>‹nr.›</a:t>
            </a:fld>
            <a:endParaRPr lang="en-US" altLang="nl-NL"/>
          </a:p>
        </p:txBody>
      </p:sp>
    </p:spTree>
    <p:extLst>
      <p:ext uri="{BB962C8B-B14F-4D97-AF65-F5344CB8AC3E}">
        <p14:creationId xmlns:p14="http://schemas.microsoft.com/office/powerpoint/2010/main" val="697395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endParaRPr lang="en-US" altLang="nl-NL"/>
          </a:p>
        </p:txBody>
      </p:sp>
      <p:sp>
        <p:nvSpPr>
          <p:cNvPr id="4" name="Footer Placeholder 3"/>
          <p:cNvSpPr>
            <a:spLocks noGrp="1"/>
          </p:cNvSpPr>
          <p:nvPr>
            <p:ph type="ftr" sz="quarter" idx="11"/>
          </p:nvPr>
        </p:nvSpPr>
        <p:spPr/>
        <p:txBody>
          <a:bodyPr/>
          <a:lstStyle/>
          <a:p>
            <a:endParaRPr lang="en-US" altLang="nl-NL"/>
          </a:p>
        </p:txBody>
      </p:sp>
      <p:sp>
        <p:nvSpPr>
          <p:cNvPr id="5" name="Slide Number Placeholder 4"/>
          <p:cNvSpPr>
            <a:spLocks noGrp="1"/>
          </p:cNvSpPr>
          <p:nvPr>
            <p:ph type="sldNum" sz="quarter" idx="12"/>
          </p:nvPr>
        </p:nvSpPr>
        <p:spPr/>
        <p:txBody>
          <a:bodyPr/>
          <a:lstStyle/>
          <a:p>
            <a:fld id="{9650630B-CA55-4328-95A6-35F16D41207B}" type="slidenum">
              <a:rPr lang="en-US" altLang="nl-NL" smtClean="0"/>
              <a:pPr/>
              <a:t>‹nr.›</a:t>
            </a:fld>
            <a:endParaRPr lang="en-US" altLang="nl-NL"/>
          </a:p>
        </p:txBody>
      </p:sp>
    </p:spTree>
    <p:extLst>
      <p:ext uri="{BB962C8B-B14F-4D97-AF65-F5344CB8AC3E}">
        <p14:creationId xmlns:p14="http://schemas.microsoft.com/office/powerpoint/2010/main" val="3504871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nl-NL"/>
          </a:p>
        </p:txBody>
      </p:sp>
      <p:sp>
        <p:nvSpPr>
          <p:cNvPr id="3" name="Footer Placeholder 2"/>
          <p:cNvSpPr>
            <a:spLocks noGrp="1"/>
          </p:cNvSpPr>
          <p:nvPr>
            <p:ph type="ftr" sz="quarter" idx="11"/>
          </p:nvPr>
        </p:nvSpPr>
        <p:spPr/>
        <p:txBody>
          <a:bodyPr/>
          <a:lstStyle/>
          <a:p>
            <a:endParaRPr lang="en-US" altLang="nl-NL"/>
          </a:p>
        </p:txBody>
      </p:sp>
      <p:sp>
        <p:nvSpPr>
          <p:cNvPr id="4" name="Slide Number Placeholder 3"/>
          <p:cNvSpPr>
            <a:spLocks noGrp="1"/>
          </p:cNvSpPr>
          <p:nvPr>
            <p:ph type="sldNum" sz="quarter" idx="12"/>
          </p:nvPr>
        </p:nvSpPr>
        <p:spPr/>
        <p:txBody>
          <a:bodyPr/>
          <a:lstStyle/>
          <a:p>
            <a:fld id="{50F9904F-E5A8-4CE2-A86B-D01F00D09A39}" type="slidenum">
              <a:rPr lang="en-US" altLang="nl-NL" smtClean="0"/>
              <a:pPr/>
              <a:t>‹nr.›</a:t>
            </a:fld>
            <a:endParaRPr lang="en-US" altLang="nl-NL"/>
          </a:p>
        </p:txBody>
      </p:sp>
    </p:spTree>
    <p:extLst>
      <p:ext uri="{BB962C8B-B14F-4D97-AF65-F5344CB8AC3E}">
        <p14:creationId xmlns:p14="http://schemas.microsoft.com/office/powerpoint/2010/main" val="1370285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94402" y="650240"/>
            <a:ext cx="5592686" cy="2275840"/>
          </a:xfrm>
        </p:spPr>
        <p:txBody>
          <a:bodyPr anchor="b"/>
          <a:lstStyle>
            <a:lvl1pPr>
              <a:defRPr sz="4551"/>
            </a:lvl1pPr>
          </a:lstStyle>
          <a:p>
            <a:r>
              <a:rPr lang="nl-NL"/>
              <a:t>Klik om stijl te bewerken</a:t>
            </a:r>
            <a:endParaRPr lang="en-US" dirty="0"/>
          </a:p>
        </p:txBody>
      </p:sp>
      <p:sp>
        <p:nvSpPr>
          <p:cNvPr id="3" name="Content Placeholder 2"/>
          <p:cNvSpPr>
            <a:spLocks noGrp="1"/>
          </p:cNvSpPr>
          <p:nvPr>
            <p:ph idx="1"/>
          </p:nvPr>
        </p:nvSpPr>
        <p:spPr>
          <a:xfrm>
            <a:off x="7371870" y="1404338"/>
            <a:ext cx="8778508" cy="6931378"/>
          </a:xfrm>
        </p:spPr>
        <p:txBody>
          <a:bodyPr/>
          <a:lstStyle>
            <a:lvl1pPr>
              <a:defRPr sz="4551"/>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1194402" y="2926080"/>
            <a:ext cx="5592686" cy="5420925"/>
          </a:xfrm>
        </p:spPr>
        <p:txBody>
          <a:bodyPr/>
          <a:lstStyle>
            <a:lvl1pPr marL="0" indent="0">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endParaRPr lang="en-US" altLang="nl-NL"/>
          </a:p>
        </p:txBody>
      </p:sp>
      <p:sp>
        <p:nvSpPr>
          <p:cNvPr id="6" name="Footer Placeholder 5"/>
          <p:cNvSpPr>
            <a:spLocks noGrp="1"/>
          </p:cNvSpPr>
          <p:nvPr>
            <p:ph type="ftr" sz="quarter" idx="11"/>
          </p:nvPr>
        </p:nvSpPr>
        <p:spPr/>
        <p:txBody>
          <a:bodyPr/>
          <a:lstStyle/>
          <a:p>
            <a:endParaRPr lang="en-US" altLang="nl-NL"/>
          </a:p>
        </p:txBody>
      </p:sp>
      <p:sp>
        <p:nvSpPr>
          <p:cNvPr id="7" name="Slide Number Placeholder 6"/>
          <p:cNvSpPr>
            <a:spLocks noGrp="1"/>
          </p:cNvSpPr>
          <p:nvPr>
            <p:ph type="sldNum" sz="quarter" idx="12"/>
          </p:nvPr>
        </p:nvSpPr>
        <p:spPr/>
        <p:txBody>
          <a:bodyPr/>
          <a:lstStyle/>
          <a:p>
            <a:fld id="{67796249-0C73-4570-AFF1-F7D8F3DEA7C7}" type="slidenum">
              <a:rPr lang="en-US" altLang="nl-NL" smtClean="0"/>
              <a:pPr/>
              <a:t>‹nr.›</a:t>
            </a:fld>
            <a:endParaRPr lang="en-US" altLang="nl-NL"/>
          </a:p>
        </p:txBody>
      </p:sp>
    </p:spTree>
    <p:extLst>
      <p:ext uri="{BB962C8B-B14F-4D97-AF65-F5344CB8AC3E}">
        <p14:creationId xmlns:p14="http://schemas.microsoft.com/office/powerpoint/2010/main" val="2749634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94402" y="650240"/>
            <a:ext cx="5592686" cy="2275840"/>
          </a:xfrm>
        </p:spPr>
        <p:txBody>
          <a:bodyPr anchor="b"/>
          <a:lstStyle>
            <a:lvl1pPr>
              <a:defRPr sz="4551"/>
            </a:lvl1pPr>
          </a:lstStyle>
          <a:p>
            <a:r>
              <a:rPr lang="nl-NL"/>
              <a:t>Klik om stijl te bewerken</a:t>
            </a:r>
            <a:endParaRPr lang="en-US" dirty="0"/>
          </a:p>
        </p:txBody>
      </p:sp>
      <p:sp>
        <p:nvSpPr>
          <p:cNvPr id="3" name="Picture Placeholder 2"/>
          <p:cNvSpPr>
            <a:spLocks noGrp="1" noChangeAspect="1"/>
          </p:cNvSpPr>
          <p:nvPr>
            <p:ph type="pic" idx="1"/>
          </p:nvPr>
        </p:nvSpPr>
        <p:spPr>
          <a:xfrm>
            <a:off x="7371870" y="1404338"/>
            <a:ext cx="8778508" cy="6931378"/>
          </a:xfrm>
        </p:spPr>
        <p:txBody>
          <a:bodyPr anchor="t"/>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1194402" y="2926080"/>
            <a:ext cx="5592686" cy="5420925"/>
          </a:xfrm>
        </p:spPr>
        <p:txBody>
          <a:bodyPr/>
          <a:lstStyle>
            <a:lvl1pPr marL="0" indent="0">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endParaRPr lang="en-US" altLang="nl-NL"/>
          </a:p>
        </p:txBody>
      </p:sp>
      <p:sp>
        <p:nvSpPr>
          <p:cNvPr id="6" name="Footer Placeholder 5"/>
          <p:cNvSpPr>
            <a:spLocks noGrp="1"/>
          </p:cNvSpPr>
          <p:nvPr>
            <p:ph type="ftr" sz="quarter" idx="11"/>
          </p:nvPr>
        </p:nvSpPr>
        <p:spPr/>
        <p:txBody>
          <a:bodyPr/>
          <a:lstStyle/>
          <a:p>
            <a:endParaRPr lang="en-US" altLang="nl-NL"/>
          </a:p>
        </p:txBody>
      </p:sp>
      <p:sp>
        <p:nvSpPr>
          <p:cNvPr id="7" name="Slide Number Placeholder 6"/>
          <p:cNvSpPr>
            <a:spLocks noGrp="1"/>
          </p:cNvSpPr>
          <p:nvPr>
            <p:ph type="sldNum" sz="quarter" idx="12"/>
          </p:nvPr>
        </p:nvSpPr>
        <p:spPr/>
        <p:txBody>
          <a:bodyPr/>
          <a:lstStyle/>
          <a:p>
            <a:fld id="{0E758572-7BD7-4998-8BAE-3125A1CC72EB}" type="slidenum">
              <a:rPr lang="en-US" altLang="nl-NL" smtClean="0"/>
              <a:pPr/>
              <a:t>‹nr.›</a:t>
            </a:fld>
            <a:endParaRPr lang="en-US" altLang="nl-NL"/>
          </a:p>
        </p:txBody>
      </p:sp>
    </p:spTree>
    <p:extLst>
      <p:ext uri="{BB962C8B-B14F-4D97-AF65-F5344CB8AC3E}">
        <p14:creationId xmlns:p14="http://schemas.microsoft.com/office/powerpoint/2010/main" val="390550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endParaRPr lang="en-US" altLang="nl-NL"/>
          </a:p>
        </p:txBody>
      </p:sp>
      <p:sp>
        <p:nvSpPr>
          <p:cNvPr id="5" name="Footer Placeholder 4"/>
          <p:cNvSpPr>
            <a:spLocks noGrp="1"/>
          </p:cNvSpPr>
          <p:nvPr>
            <p:ph type="ftr" sz="quarter" idx="11"/>
          </p:nvPr>
        </p:nvSpPr>
        <p:spPr/>
        <p:txBody>
          <a:bodyPr/>
          <a:lstStyle/>
          <a:p>
            <a:endParaRPr lang="en-US" altLang="nl-NL"/>
          </a:p>
        </p:txBody>
      </p:sp>
      <p:sp>
        <p:nvSpPr>
          <p:cNvPr id="6" name="Slide Number Placeholder 5"/>
          <p:cNvSpPr>
            <a:spLocks noGrp="1"/>
          </p:cNvSpPr>
          <p:nvPr>
            <p:ph type="sldNum" sz="quarter" idx="12"/>
          </p:nvPr>
        </p:nvSpPr>
        <p:spPr/>
        <p:txBody>
          <a:bodyPr/>
          <a:lstStyle/>
          <a:p>
            <a:fld id="{1A2B9B9C-C675-4B9B-BBC9-3678CE95737E}" type="slidenum">
              <a:rPr lang="en-US" altLang="nl-NL" smtClean="0"/>
              <a:pPr/>
              <a:t>‹nr.›</a:t>
            </a:fld>
            <a:endParaRPr lang="en-US" altLang="nl-NL"/>
          </a:p>
        </p:txBody>
      </p:sp>
    </p:spTree>
    <p:extLst>
      <p:ext uri="{BB962C8B-B14F-4D97-AF65-F5344CB8AC3E}">
        <p14:creationId xmlns:p14="http://schemas.microsoft.com/office/powerpoint/2010/main" val="1349667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409126" y="519289"/>
            <a:ext cx="3738994" cy="8265725"/>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1192143" y="519289"/>
            <a:ext cx="11000229" cy="8265725"/>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endParaRPr lang="en-US" altLang="nl-NL"/>
          </a:p>
        </p:txBody>
      </p:sp>
      <p:sp>
        <p:nvSpPr>
          <p:cNvPr id="5" name="Footer Placeholder 4"/>
          <p:cNvSpPr>
            <a:spLocks noGrp="1"/>
          </p:cNvSpPr>
          <p:nvPr>
            <p:ph type="ftr" sz="quarter" idx="11"/>
          </p:nvPr>
        </p:nvSpPr>
        <p:spPr/>
        <p:txBody>
          <a:bodyPr/>
          <a:lstStyle/>
          <a:p>
            <a:endParaRPr lang="en-US" altLang="nl-NL"/>
          </a:p>
        </p:txBody>
      </p:sp>
      <p:sp>
        <p:nvSpPr>
          <p:cNvPr id="6" name="Slide Number Placeholder 5"/>
          <p:cNvSpPr>
            <a:spLocks noGrp="1"/>
          </p:cNvSpPr>
          <p:nvPr>
            <p:ph type="sldNum" sz="quarter" idx="12"/>
          </p:nvPr>
        </p:nvSpPr>
        <p:spPr/>
        <p:txBody>
          <a:bodyPr/>
          <a:lstStyle/>
          <a:p>
            <a:fld id="{BEBEF8F7-7E2B-4574-BED4-4713154082BF}" type="slidenum">
              <a:rPr lang="en-US" altLang="nl-NL" smtClean="0"/>
              <a:pPr/>
              <a:t>‹nr.›</a:t>
            </a:fld>
            <a:endParaRPr lang="en-US" altLang="nl-NL"/>
          </a:p>
        </p:txBody>
      </p:sp>
    </p:spTree>
    <p:extLst>
      <p:ext uri="{BB962C8B-B14F-4D97-AF65-F5344CB8AC3E}">
        <p14:creationId xmlns:p14="http://schemas.microsoft.com/office/powerpoint/2010/main" val="1081445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92143" y="519290"/>
            <a:ext cx="14955977" cy="1885245"/>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1192143" y="2596444"/>
            <a:ext cx="14955977" cy="6188570"/>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1192143" y="9040143"/>
            <a:ext cx="3901559" cy="519289"/>
          </a:xfrm>
          <a:prstGeom prst="rect">
            <a:avLst/>
          </a:prstGeom>
        </p:spPr>
        <p:txBody>
          <a:bodyPr vert="horz" lIns="91440" tIns="45720" rIns="91440" bIns="45720" rtlCol="0" anchor="ctr"/>
          <a:lstStyle>
            <a:lvl1pPr algn="l">
              <a:defRPr sz="1707">
                <a:solidFill>
                  <a:schemeClr val="tx1">
                    <a:tint val="75000"/>
                  </a:schemeClr>
                </a:solidFill>
              </a:defRPr>
            </a:lvl1pPr>
          </a:lstStyle>
          <a:p>
            <a:endParaRPr lang="en-US" altLang="nl-NL"/>
          </a:p>
        </p:txBody>
      </p:sp>
      <p:sp>
        <p:nvSpPr>
          <p:cNvPr id="5" name="Footer Placeholder 4"/>
          <p:cNvSpPr>
            <a:spLocks noGrp="1"/>
          </p:cNvSpPr>
          <p:nvPr>
            <p:ph type="ftr" sz="quarter" idx="3"/>
          </p:nvPr>
        </p:nvSpPr>
        <p:spPr>
          <a:xfrm>
            <a:off x="5743962" y="9040143"/>
            <a:ext cx="5852339" cy="519289"/>
          </a:xfrm>
          <a:prstGeom prst="rect">
            <a:avLst/>
          </a:prstGeom>
        </p:spPr>
        <p:txBody>
          <a:bodyPr vert="horz" lIns="91440" tIns="45720" rIns="91440" bIns="45720" rtlCol="0" anchor="ctr"/>
          <a:lstStyle>
            <a:lvl1pPr algn="ctr">
              <a:defRPr sz="1707">
                <a:solidFill>
                  <a:schemeClr val="tx1">
                    <a:tint val="75000"/>
                  </a:schemeClr>
                </a:solidFill>
              </a:defRPr>
            </a:lvl1pPr>
          </a:lstStyle>
          <a:p>
            <a:endParaRPr lang="en-US" altLang="nl-NL"/>
          </a:p>
        </p:txBody>
      </p:sp>
      <p:sp>
        <p:nvSpPr>
          <p:cNvPr id="6" name="Slide Number Placeholder 5"/>
          <p:cNvSpPr>
            <a:spLocks noGrp="1"/>
          </p:cNvSpPr>
          <p:nvPr>
            <p:ph type="sldNum" sz="quarter" idx="4"/>
          </p:nvPr>
        </p:nvSpPr>
        <p:spPr>
          <a:xfrm>
            <a:off x="12246561" y="9040143"/>
            <a:ext cx="3901559" cy="519289"/>
          </a:xfrm>
          <a:prstGeom prst="rect">
            <a:avLst/>
          </a:prstGeom>
        </p:spPr>
        <p:txBody>
          <a:bodyPr vert="horz" lIns="91440" tIns="45720" rIns="91440" bIns="45720" rtlCol="0" anchor="ctr"/>
          <a:lstStyle>
            <a:lvl1pPr algn="r">
              <a:defRPr sz="1707">
                <a:solidFill>
                  <a:schemeClr val="tx1">
                    <a:tint val="75000"/>
                  </a:schemeClr>
                </a:solidFill>
              </a:defRPr>
            </a:lvl1pPr>
          </a:lstStyle>
          <a:p>
            <a:fld id="{9B5F452D-492F-4FDB-9D23-7B396BAB8973}" type="slidenum">
              <a:rPr lang="en-US" altLang="nl-NL" smtClean="0"/>
              <a:pPr/>
              <a:t>‹nr.›</a:t>
            </a:fld>
            <a:endParaRPr lang="en-US" altLang="nl-NL"/>
          </a:p>
        </p:txBody>
      </p:sp>
    </p:spTree>
    <p:extLst>
      <p:ext uri="{BB962C8B-B14F-4D97-AF65-F5344CB8AC3E}">
        <p14:creationId xmlns:p14="http://schemas.microsoft.com/office/powerpoint/2010/main" val="25417783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00460" rtl="0" eaLnBrk="1" latinLnBrk="0" hangingPunct="1">
        <a:lnSpc>
          <a:spcPct val="90000"/>
        </a:lnSpc>
        <a:spcBef>
          <a:spcPct val="0"/>
        </a:spcBef>
        <a:buNone/>
        <a:defRPr sz="6258" kern="1200">
          <a:solidFill>
            <a:schemeClr val="tx1"/>
          </a:solidFill>
          <a:latin typeface="+mj-lt"/>
          <a:ea typeface="+mj-ea"/>
          <a:cs typeface="+mj-cs"/>
        </a:defRPr>
      </a:lvl1pPr>
    </p:titleStyle>
    <p:bodyStyle>
      <a:lvl1pPr marL="325115" indent="-325115" algn="l" defTabSz="1300460" rtl="0" eaLnBrk="1" latinLnBrk="0" hangingPunct="1">
        <a:lnSpc>
          <a:spcPct val="90000"/>
        </a:lnSpc>
        <a:spcBef>
          <a:spcPts val="1422"/>
        </a:spcBef>
        <a:buFont typeface="Arial" panose="020B0604020202020204" pitchFamily="34" charset="0"/>
        <a:buChar char="•"/>
        <a:defRPr sz="3982" kern="1200">
          <a:solidFill>
            <a:schemeClr val="tx1"/>
          </a:solidFill>
          <a:latin typeface="+mn-lt"/>
          <a:ea typeface="+mn-ea"/>
          <a:cs typeface="+mn-cs"/>
        </a:defRPr>
      </a:lvl1pPr>
      <a:lvl2pPr marL="975345" indent="-325115" algn="l" defTabSz="1300460" rtl="0" eaLnBrk="1" latinLnBrk="0" hangingPunct="1">
        <a:lnSpc>
          <a:spcPct val="90000"/>
        </a:lnSpc>
        <a:spcBef>
          <a:spcPts val="711"/>
        </a:spcBef>
        <a:buFont typeface="Arial" panose="020B0604020202020204" pitchFamily="34" charset="0"/>
        <a:buChar char="•"/>
        <a:defRPr sz="3413" kern="1200">
          <a:solidFill>
            <a:schemeClr val="tx1"/>
          </a:solidFill>
          <a:latin typeface="+mn-lt"/>
          <a:ea typeface="+mn-ea"/>
          <a:cs typeface="+mn-cs"/>
        </a:defRPr>
      </a:lvl2pPr>
      <a:lvl3pPr marL="1625575" indent="-325115" algn="l" defTabSz="1300460" rtl="0" eaLnBrk="1" latinLnBrk="0" hangingPunct="1">
        <a:lnSpc>
          <a:spcPct val="90000"/>
        </a:lnSpc>
        <a:spcBef>
          <a:spcPts val="711"/>
        </a:spcBef>
        <a:buFont typeface="Arial" panose="020B0604020202020204" pitchFamily="34" charset="0"/>
        <a:buChar char="•"/>
        <a:defRPr sz="2844" kern="1200">
          <a:solidFill>
            <a:schemeClr val="tx1"/>
          </a:solidFill>
          <a:latin typeface="+mn-lt"/>
          <a:ea typeface="+mn-ea"/>
          <a:cs typeface="+mn-cs"/>
        </a:defRPr>
      </a:lvl3pPr>
      <a:lvl4pPr marL="227580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4pPr>
      <a:lvl5pPr marL="292603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5pPr>
      <a:lvl6pPr marL="357626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49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72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95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460" rtl="0" eaLnBrk="1" latinLnBrk="0" hangingPunct="1">
        <a:defRPr sz="2560" kern="1200">
          <a:solidFill>
            <a:schemeClr val="tx1"/>
          </a:solidFill>
          <a:latin typeface="+mn-lt"/>
          <a:ea typeface="+mn-ea"/>
          <a:cs typeface="+mn-cs"/>
        </a:defRPr>
      </a:lvl1pPr>
      <a:lvl2pPr marL="650230" algn="l" defTabSz="1300460" rtl="0" eaLnBrk="1" latinLnBrk="0" hangingPunct="1">
        <a:defRPr sz="2560" kern="1200">
          <a:solidFill>
            <a:schemeClr val="tx1"/>
          </a:solidFill>
          <a:latin typeface="+mn-lt"/>
          <a:ea typeface="+mn-ea"/>
          <a:cs typeface="+mn-cs"/>
        </a:defRPr>
      </a:lvl2pPr>
      <a:lvl3pPr marL="1300460" algn="l" defTabSz="1300460" rtl="0" eaLnBrk="1" latinLnBrk="0" hangingPunct="1">
        <a:defRPr sz="2560" kern="1200">
          <a:solidFill>
            <a:schemeClr val="tx1"/>
          </a:solidFill>
          <a:latin typeface="+mn-lt"/>
          <a:ea typeface="+mn-ea"/>
          <a:cs typeface="+mn-cs"/>
        </a:defRPr>
      </a:lvl3pPr>
      <a:lvl4pPr marL="1950690" algn="l" defTabSz="1300460" rtl="0" eaLnBrk="1" latinLnBrk="0" hangingPunct="1">
        <a:defRPr sz="2560" kern="1200">
          <a:solidFill>
            <a:schemeClr val="tx1"/>
          </a:solidFill>
          <a:latin typeface="+mn-lt"/>
          <a:ea typeface="+mn-ea"/>
          <a:cs typeface="+mn-cs"/>
        </a:defRPr>
      </a:lvl4pPr>
      <a:lvl5pPr marL="2600919" algn="l" defTabSz="1300460" rtl="0" eaLnBrk="1" latinLnBrk="0" hangingPunct="1">
        <a:defRPr sz="2560" kern="1200">
          <a:solidFill>
            <a:schemeClr val="tx1"/>
          </a:solidFill>
          <a:latin typeface="+mn-lt"/>
          <a:ea typeface="+mn-ea"/>
          <a:cs typeface="+mn-cs"/>
        </a:defRPr>
      </a:lvl5pPr>
      <a:lvl6pPr marL="3251149" algn="l" defTabSz="1300460" rtl="0" eaLnBrk="1" latinLnBrk="0" hangingPunct="1">
        <a:defRPr sz="2560" kern="1200">
          <a:solidFill>
            <a:schemeClr val="tx1"/>
          </a:solidFill>
          <a:latin typeface="+mn-lt"/>
          <a:ea typeface="+mn-ea"/>
          <a:cs typeface="+mn-cs"/>
        </a:defRPr>
      </a:lvl6pPr>
      <a:lvl7pPr marL="3901379" algn="l" defTabSz="1300460" rtl="0" eaLnBrk="1" latinLnBrk="0" hangingPunct="1">
        <a:defRPr sz="2560" kern="1200">
          <a:solidFill>
            <a:schemeClr val="tx1"/>
          </a:solidFill>
          <a:latin typeface="+mn-lt"/>
          <a:ea typeface="+mn-ea"/>
          <a:cs typeface="+mn-cs"/>
        </a:defRPr>
      </a:lvl7pPr>
      <a:lvl8pPr marL="4551609" algn="l" defTabSz="1300460" rtl="0" eaLnBrk="1" latinLnBrk="0" hangingPunct="1">
        <a:defRPr sz="2560" kern="1200">
          <a:solidFill>
            <a:schemeClr val="tx1"/>
          </a:solidFill>
          <a:latin typeface="+mn-lt"/>
          <a:ea typeface="+mn-ea"/>
          <a:cs typeface="+mn-cs"/>
        </a:defRPr>
      </a:lvl8pPr>
      <a:lvl9pPr marL="5201839" algn="l" defTabSz="1300460"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9708AFC8-EA27-2551-8103-B9C0BE8E3C84}"/>
              </a:ext>
            </a:extLst>
          </p:cNvPr>
          <p:cNvSpPr txBox="1"/>
          <p:nvPr/>
        </p:nvSpPr>
        <p:spPr>
          <a:xfrm>
            <a:off x="1202531" y="533400"/>
            <a:ext cx="8672284" cy="1425647"/>
          </a:xfrm>
          <a:prstGeom prst="rect">
            <a:avLst/>
          </a:prstGeom>
          <a:noFill/>
        </p:spPr>
        <p:txBody>
          <a:bodyPr wrap="square">
            <a:spAutoFit/>
          </a:bodyPr>
          <a:lstStyle/>
          <a:p>
            <a:pPr>
              <a:lnSpc>
                <a:spcPct val="114000"/>
              </a:lnSpc>
              <a:defRPr/>
            </a:pPr>
            <a:r>
              <a:rPr lang="nl-NL" sz="4000" b="1" dirty="0">
                <a:solidFill>
                  <a:srgbClr val="464745"/>
                </a:solidFill>
                <a:latin typeface="Tahoma" panose="020B0604030504040204" pitchFamily="34" charset="0"/>
                <a:ea typeface="Tahoma" panose="020B0604030504040204" pitchFamily="34" charset="0"/>
                <a:cs typeface="Tahoma" panose="020B0604030504040204" pitchFamily="34" charset="0"/>
              </a:rPr>
              <a:t>Ruth 4</a:t>
            </a:r>
            <a:r>
              <a:rPr lang="nl-NL" sz="40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4000"/>
              </a:lnSpc>
              <a:spcBef>
                <a:spcPts val="0"/>
              </a:spcBef>
              <a:spcAft>
                <a:spcPts val="0"/>
              </a:spcAft>
              <a:defRPr/>
            </a:pPr>
            <a:endParaRPr lang="nl-NL" sz="4000"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pic>
        <p:nvPicPr>
          <p:cNvPr id="2" name="Picture 2">
            <a:extLst>
              <a:ext uri="{FF2B5EF4-FFF2-40B4-BE49-F238E27FC236}">
                <a16:creationId xmlns:a16="http://schemas.microsoft.com/office/drawing/2014/main" id="{32971350-C196-4BB8-3D47-A9DE0B6E44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0565" y="0"/>
            <a:ext cx="13004800" cy="9753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9708AFC8-EA27-2551-8103-B9C0BE8E3C84}"/>
              </a:ext>
            </a:extLst>
          </p:cNvPr>
          <p:cNvSpPr txBox="1"/>
          <p:nvPr/>
        </p:nvSpPr>
        <p:spPr>
          <a:xfrm>
            <a:off x="1202531" y="533400"/>
            <a:ext cx="9855200" cy="1425647"/>
          </a:xfrm>
          <a:prstGeom prst="rect">
            <a:avLst/>
          </a:prstGeom>
          <a:noFill/>
        </p:spPr>
        <p:txBody>
          <a:bodyPr wrap="square">
            <a:spAutoFit/>
          </a:bodyPr>
          <a:lstStyle/>
          <a:p>
            <a:pPr algn="r">
              <a:lnSpc>
                <a:spcPct val="114000"/>
              </a:lnSpc>
              <a:defRPr/>
            </a:pPr>
            <a:r>
              <a:rPr lang="nl-NL" sz="4000" b="1" dirty="0">
                <a:solidFill>
                  <a:srgbClr val="464745"/>
                </a:solidFill>
                <a:latin typeface="Tahoma" panose="020B0604030504040204" pitchFamily="34" charset="0"/>
                <a:ea typeface="Tahoma" panose="020B0604030504040204" pitchFamily="34" charset="0"/>
                <a:cs typeface="Tahoma" panose="020B0604030504040204" pitchFamily="34" charset="0"/>
              </a:rPr>
              <a:t>Ruth 4</a:t>
            </a:r>
            <a:r>
              <a:rPr lang="nl-NL" sz="40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4000"/>
              </a:lnSpc>
              <a:spcBef>
                <a:spcPts val="0"/>
              </a:spcBef>
              <a:spcAft>
                <a:spcPts val="0"/>
              </a:spcAft>
              <a:defRPr/>
            </a:pPr>
            <a:endParaRPr lang="nl-NL" sz="4000"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2">
            <a:extLst>
              <a:ext uri="{FF2B5EF4-FFF2-40B4-BE49-F238E27FC236}">
                <a16:creationId xmlns:a16="http://schemas.microsoft.com/office/drawing/2014/main" id="{8BD94C6E-96C7-D262-4ED1-184044FFBB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9" y="1447800"/>
            <a:ext cx="11074400" cy="8305800"/>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2EBD1A42-6913-376F-BF11-11684A5E5680}"/>
              </a:ext>
            </a:extLst>
          </p:cNvPr>
          <p:cNvSpPr txBox="1"/>
          <p:nvPr/>
        </p:nvSpPr>
        <p:spPr>
          <a:xfrm>
            <a:off x="11337131" y="533400"/>
            <a:ext cx="5867400" cy="9037282"/>
          </a:xfrm>
          <a:prstGeom prst="rect">
            <a:avLst/>
          </a:prstGeom>
          <a:noFill/>
        </p:spPr>
        <p:txBody>
          <a:bodyPr wrap="square">
            <a:spAutoFit/>
          </a:bodyPr>
          <a:lstStyle/>
          <a:p>
            <a:pPr algn="l">
              <a:lnSpc>
                <a:spcPct val="114000"/>
              </a:lnSpc>
            </a:pPr>
            <a:r>
              <a:rPr lang="nl-NL" sz="3200" b="0" i="0" baseline="30000" dirty="0">
                <a:solidFill>
                  <a:srgbClr val="464745"/>
                </a:solidFill>
                <a:effectLst/>
                <a:latin typeface="Noto Serif"/>
              </a:rPr>
              <a:t>1 </a:t>
            </a:r>
            <a:r>
              <a:rPr lang="nl-NL" sz="3200" b="0" i="0" dirty="0">
                <a:solidFill>
                  <a:srgbClr val="464745"/>
                </a:solidFill>
                <a:effectLst/>
                <a:latin typeface="Noto Serif"/>
              </a:rPr>
              <a:t>Boaz was intussen naar de poort gegaan en daar gaan zitten. Toen kwam de man voorbij van wie hij gesproken had – zijn naam is niet van belang – en hij zei: ‘Kom hier even bij me zitten.’ De man deed wat hem gevraagd werd. </a:t>
            </a:r>
            <a:r>
              <a:rPr lang="nl-NL" sz="3200" b="0" i="0" baseline="30000" dirty="0">
                <a:solidFill>
                  <a:srgbClr val="464745"/>
                </a:solidFill>
                <a:effectLst/>
                <a:latin typeface="Noto Serif"/>
              </a:rPr>
              <a:t>2 </a:t>
            </a:r>
            <a:r>
              <a:rPr lang="nl-NL" sz="3200" b="0" i="0" dirty="0">
                <a:solidFill>
                  <a:srgbClr val="464745"/>
                </a:solidFill>
                <a:effectLst/>
                <a:latin typeface="Noto Serif"/>
              </a:rPr>
              <a:t>Ook vroeg Boaz </a:t>
            </a:r>
            <a:r>
              <a:rPr lang="nl-NL" sz="3200" dirty="0">
                <a:solidFill>
                  <a:srgbClr val="464745"/>
                </a:solidFill>
                <a:latin typeface="Noto Serif"/>
              </a:rPr>
              <a:t>tien </a:t>
            </a:r>
            <a:r>
              <a:rPr lang="nl-NL" sz="3200" b="0" i="0" dirty="0">
                <a:solidFill>
                  <a:srgbClr val="464745"/>
                </a:solidFill>
                <a:effectLst/>
                <a:latin typeface="Noto Serif"/>
              </a:rPr>
              <a:t>stadsoudsten plaats te nemen, en ook zij gingen zitten. </a:t>
            </a:r>
            <a:r>
              <a:rPr lang="nl-NL" sz="3200" b="0" i="0" baseline="30000" dirty="0">
                <a:solidFill>
                  <a:srgbClr val="464745"/>
                </a:solidFill>
                <a:effectLst/>
                <a:latin typeface="Noto Serif"/>
              </a:rPr>
              <a:t>3 </a:t>
            </a:r>
            <a:r>
              <a:rPr lang="nl-NL" sz="3200" b="0" i="0" dirty="0">
                <a:solidFill>
                  <a:srgbClr val="464745"/>
                </a:solidFill>
                <a:effectLst/>
                <a:latin typeface="Noto Serif"/>
              </a:rPr>
              <a:t>Toen zei hij tegen de man die ook als losser kon optreden: ‘Het stuk land van onze broeder </a:t>
            </a:r>
            <a:r>
              <a:rPr lang="nl-NL" sz="3200" b="0" i="0" dirty="0" err="1">
                <a:solidFill>
                  <a:srgbClr val="464745"/>
                </a:solidFill>
                <a:effectLst/>
                <a:latin typeface="Noto Serif"/>
              </a:rPr>
              <a:t>Elimelech</a:t>
            </a:r>
            <a:r>
              <a:rPr lang="nl-NL" sz="3200" b="0" i="0" dirty="0">
                <a:solidFill>
                  <a:srgbClr val="464745"/>
                </a:solidFill>
                <a:effectLst/>
                <a:latin typeface="Noto Serif"/>
              </a:rPr>
              <a:t> wordt door Naomi, die is terug gekeerd uit Moab, </a:t>
            </a:r>
            <a:r>
              <a:rPr lang="nl-NL" sz="3200" b="0" i="0" dirty="0" err="1">
                <a:solidFill>
                  <a:srgbClr val="464745"/>
                </a:solidFill>
                <a:effectLst/>
                <a:latin typeface="Noto Serif"/>
              </a:rPr>
              <a:t>ver-kocht</a:t>
            </a:r>
            <a:r>
              <a:rPr lang="nl-NL" sz="3200" b="0" i="0" dirty="0">
                <a:solidFill>
                  <a:srgbClr val="464745"/>
                </a:solidFill>
                <a:effectLst/>
                <a:latin typeface="Noto Serif"/>
              </a:rPr>
              <a:t>. </a:t>
            </a:r>
            <a:r>
              <a:rPr lang="nl-NL" sz="3200" b="0" i="0" baseline="30000" dirty="0">
                <a:solidFill>
                  <a:srgbClr val="464745"/>
                </a:solidFill>
                <a:effectLst/>
                <a:latin typeface="Noto Serif"/>
              </a:rPr>
              <a:t> 4 </a:t>
            </a:r>
            <a:r>
              <a:rPr lang="nl-NL" sz="3200" b="0" i="0" dirty="0">
                <a:solidFill>
                  <a:srgbClr val="464745"/>
                </a:solidFill>
                <a:effectLst/>
                <a:latin typeface="Noto Serif"/>
              </a:rPr>
              <a:t>Ik meen dan ook u het volgende te moeten meedelen: </a:t>
            </a:r>
            <a:endParaRPr lang="nl-NL" sz="3200"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23339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4A647E08-3BC1-E8F3-46AA-D10A3EDCE5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3" y="1447800"/>
            <a:ext cx="11074400" cy="8305800"/>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DF31EEAC-6B5D-7958-331E-5E227579E4B8}"/>
              </a:ext>
            </a:extLst>
          </p:cNvPr>
          <p:cNvSpPr txBox="1"/>
          <p:nvPr/>
        </p:nvSpPr>
        <p:spPr>
          <a:xfrm>
            <a:off x="11337131" y="533400"/>
            <a:ext cx="5791200" cy="9037282"/>
          </a:xfrm>
          <a:prstGeom prst="rect">
            <a:avLst/>
          </a:prstGeom>
          <a:noFill/>
        </p:spPr>
        <p:txBody>
          <a:bodyPr wrap="square">
            <a:spAutoFit/>
          </a:bodyPr>
          <a:lstStyle/>
          <a:p>
            <a:pPr algn="l">
              <a:lnSpc>
                <a:spcPct val="114000"/>
              </a:lnSpc>
            </a:pPr>
            <a:r>
              <a:rPr lang="nl-NL" sz="3200" b="0" i="0" dirty="0">
                <a:solidFill>
                  <a:srgbClr val="464745"/>
                </a:solidFill>
                <a:effectLst/>
                <a:latin typeface="Noto Serif"/>
              </a:rPr>
              <a:t>U kunt het stuk land kopen ten overstaan van de hier aanwezigen en ten overstaan van de oudsten van het volk. Als u van plan bent uw rechten te doen gelden, dan kunt u dat doen, zo niet dan moet u mij dat laten weten. U bent de eerste die hiervoor in aanmerking komt, en ik kom na u.’ ‘Ik zal mijn rechten doen gelden,’ zei de man.</a:t>
            </a:r>
          </a:p>
          <a:p>
            <a:pPr algn="l">
              <a:lnSpc>
                <a:spcPct val="114000"/>
              </a:lnSpc>
            </a:pPr>
            <a:r>
              <a:rPr lang="nl-NL" sz="3200" b="0" i="0" baseline="30000" dirty="0">
                <a:solidFill>
                  <a:srgbClr val="464745"/>
                </a:solidFill>
                <a:effectLst/>
                <a:latin typeface="Noto Serif"/>
              </a:rPr>
              <a:t>5 </a:t>
            </a:r>
            <a:r>
              <a:rPr lang="nl-NL" sz="3200" b="0" i="0" dirty="0">
                <a:solidFill>
                  <a:srgbClr val="464745"/>
                </a:solidFill>
                <a:effectLst/>
                <a:latin typeface="Noto Serif"/>
              </a:rPr>
              <a:t>Daarop zei Boaz: ‘Wanneer u het stuk land koopt van Naomi, koopt u het ook van Ruth, de weduwe uit Moab, en zal de naam van haar overleden man voortleven op zijn land.’ </a:t>
            </a:r>
            <a:endParaRPr lang="nl-NL" sz="3200"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sp>
        <p:nvSpPr>
          <p:cNvPr id="7" name="Tekstvak 6">
            <a:extLst>
              <a:ext uri="{FF2B5EF4-FFF2-40B4-BE49-F238E27FC236}">
                <a16:creationId xmlns:a16="http://schemas.microsoft.com/office/drawing/2014/main" id="{C096559F-0875-6A33-02E5-1C1C95BEC7C7}"/>
              </a:ext>
            </a:extLst>
          </p:cNvPr>
          <p:cNvSpPr txBox="1"/>
          <p:nvPr/>
        </p:nvSpPr>
        <p:spPr>
          <a:xfrm>
            <a:off x="1202531" y="533400"/>
            <a:ext cx="9855200" cy="1425647"/>
          </a:xfrm>
          <a:prstGeom prst="rect">
            <a:avLst/>
          </a:prstGeom>
          <a:noFill/>
        </p:spPr>
        <p:txBody>
          <a:bodyPr wrap="square">
            <a:spAutoFit/>
          </a:bodyPr>
          <a:lstStyle/>
          <a:p>
            <a:pPr algn="r">
              <a:lnSpc>
                <a:spcPct val="114000"/>
              </a:lnSpc>
              <a:defRPr/>
            </a:pPr>
            <a:r>
              <a:rPr lang="nl-NL" sz="4000" b="1" dirty="0">
                <a:solidFill>
                  <a:srgbClr val="464745"/>
                </a:solidFill>
                <a:latin typeface="Tahoma" panose="020B0604030504040204" pitchFamily="34" charset="0"/>
                <a:ea typeface="Tahoma" panose="020B0604030504040204" pitchFamily="34" charset="0"/>
                <a:cs typeface="Tahoma" panose="020B0604030504040204" pitchFamily="34" charset="0"/>
              </a:rPr>
              <a:t>Ruth 4</a:t>
            </a:r>
            <a:r>
              <a:rPr lang="nl-NL" sz="40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4000"/>
              </a:lnSpc>
              <a:spcBef>
                <a:spcPts val="0"/>
              </a:spcBef>
              <a:spcAft>
                <a:spcPts val="0"/>
              </a:spcAft>
              <a:defRPr/>
            </a:pPr>
            <a:endParaRPr lang="nl-NL" sz="4000"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97055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DF31EEAC-6B5D-7958-331E-5E227579E4B8}"/>
              </a:ext>
            </a:extLst>
          </p:cNvPr>
          <p:cNvSpPr txBox="1"/>
          <p:nvPr/>
        </p:nvSpPr>
        <p:spPr>
          <a:xfrm>
            <a:off x="11337131" y="533400"/>
            <a:ext cx="5791200" cy="9018238"/>
          </a:xfrm>
          <a:prstGeom prst="rect">
            <a:avLst/>
          </a:prstGeom>
          <a:noFill/>
        </p:spPr>
        <p:txBody>
          <a:bodyPr wrap="square">
            <a:spAutoFit/>
          </a:bodyPr>
          <a:lstStyle/>
          <a:p>
            <a:pPr>
              <a:lnSpc>
                <a:spcPct val="114000"/>
              </a:lnSpc>
            </a:pPr>
            <a:r>
              <a:rPr lang="nl-NL" sz="3200" b="0" i="0" baseline="30000" dirty="0">
                <a:solidFill>
                  <a:srgbClr val="464745"/>
                </a:solidFill>
                <a:effectLst/>
                <a:latin typeface="Noto Serif"/>
              </a:rPr>
              <a:t>6 </a:t>
            </a:r>
            <a:r>
              <a:rPr lang="nl-NL" sz="3200" b="0" i="0" dirty="0">
                <a:solidFill>
                  <a:srgbClr val="464745"/>
                </a:solidFill>
                <a:effectLst/>
                <a:latin typeface="Noto Serif"/>
              </a:rPr>
              <a:t>Toen zei de man: ‘Dan kan ik mijn rechten niet doen gelden, want dat zou ten koste gaan van mijn eigen familiebezit. Neemt u het maar van mij over, want ik kan het me niet veroorloven. </a:t>
            </a:r>
            <a:r>
              <a:rPr lang="nl-NL" sz="3200" b="0" i="0" baseline="30000" dirty="0">
                <a:solidFill>
                  <a:srgbClr val="464745"/>
                </a:solidFill>
                <a:effectLst/>
                <a:latin typeface="Noto Serif"/>
              </a:rPr>
              <a:t>7-8 </a:t>
            </a:r>
            <a:r>
              <a:rPr lang="nl-NL" sz="3200" b="0" i="0" dirty="0">
                <a:solidFill>
                  <a:srgbClr val="464745"/>
                </a:solidFill>
                <a:effectLst/>
                <a:latin typeface="Noto Serif"/>
              </a:rPr>
              <a:t>Koopt u het land maar!’ en hij trok zijn sandaal uit. </a:t>
            </a:r>
          </a:p>
          <a:p>
            <a:pPr>
              <a:lnSpc>
                <a:spcPct val="114000"/>
              </a:lnSpc>
            </a:pPr>
            <a:r>
              <a:rPr lang="nl-NL" sz="3200" b="0" i="0" dirty="0">
                <a:solidFill>
                  <a:srgbClr val="464745"/>
                </a:solidFill>
                <a:effectLst/>
                <a:latin typeface="Noto Serif"/>
              </a:rPr>
              <a:t>(Als vroeger een dergelijke koop of ruil rechtsgeldig gemaakt moest worden, bestond er in Israël het gebruik dat men zijn sandaal uittrok en die aan de ander gaf. Zo werd een dergelijke zaak in Israël bekrachtigd) </a:t>
            </a:r>
          </a:p>
          <a:p>
            <a:pPr>
              <a:lnSpc>
                <a:spcPct val="114000"/>
              </a:lnSpc>
            </a:pPr>
            <a:endParaRPr lang="nl-NL" sz="3200"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sp>
        <p:nvSpPr>
          <p:cNvPr id="6" name="Tekstvak 5">
            <a:extLst>
              <a:ext uri="{FF2B5EF4-FFF2-40B4-BE49-F238E27FC236}">
                <a16:creationId xmlns:a16="http://schemas.microsoft.com/office/drawing/2014/main" id="{AD0E5D49-5050-F153-3558-4B70A6500343}"/>
              </a:ext>
            </a:extLst>
          </p:cNvPr>
          <p:cNvSpPr txBox="1"/>
          <p:nvPr/>
        </p:nvSpPr>
        <p:spPr>
          <a:xfrm>
            <a:off x="1202531" y="533400"/>
            <a:ext cx="9855200" cy="1425647"/>
          </a:xfrm>
          <a:prstGeom prst="rect">
            <a:avLst/>
          </a:prstGeom>
          <a:noFill/>
        </p:spPr>
        <p:txBody>
          <a:bodyPr wrap="square">
            <a:spAutoFit/>
          </a:bodyPr>
          <a:lstStyle/>
          <a:p>
            <a:pPr algn="r">
              <a:lnSpc>
                <a:spcPct val="114000"/>
              </a:lnSpc>
              <a:defRPr/>
            </a:pPr>
            <a:r>
              <a:rPr lang="nl-NL" sz="4000" b="1" dirty="0">
                <a:solidFill>
                  <a:srgbClr val="464745"/>
                </a:solidFill>
                <a:latin typeface="Tahoma" panose="020B0604030504040204" pitchFamily="34" charset="0"/>
                <a:ea typeface="Tahoma" panose="020B0604030504040204" pitchFamily="34" charset="0"/>
                <a:cs typeface="Tahoma" panose="020B0604030504040204" pitchFamily="34" charset="0"/>
              </a:rPr>
              <a:t>Ruth 4</a:t>
            </a:r>
            <a:r>
              <a:rPr lang="nl-NL" sz="40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4000"/>
              </a:lnSpc>
              <a:spcBef>
                <a:spcPts val="0"/>
              </a:spcBef>
              <a:spcAft>
                <a:spcPts val="0"/>
              </a:spcAft>
              <a:defRPr/>
            </a:pPr>
            <a:endParaRPr lang="nl-NL" sz="4000"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pic>
        <p:nvPicPr>
          <p:cNvPr id="7" name="Picture 2">
            <a:extLst>
              <a:ext uri="{FF2B5EF4-FFF2-40B4-BE49-F238E27FC236}">
                <a16:creationId xmlns:a16="http://schemas.microsoft.com/office/drawing/2014/main" id="{563979E1-30BD-9879-6484-477F81FC31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9" y="1447800"/>
            <a:ext cx="11074400" cy="830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9176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DF31EEAC-6B5D-7958-331E-5E227579E4B8}"/>
              </a:ext>
            </a:extLst>
          </p:cNvPr>
          <p:cNvSpPr txBox="1"/>
          <p:nvPr/>
        </p:nvSpPr>
        <p:spPr>
          <a:xfrm>
            <a:off x="11337131" y="533400"/>
            <a:ext cx="5791200" cy="9018238"/>
          </a:xfrm>
          <a:prstGeom prst="rect">
            <a:avLst/>
          </a:prstGeom>
          <a:noFill/>
        </p:spPr>
        <p:txBody>
          <a:bodyPr wrap="square">
            <a:spAutoFit/>
          </a:bodyPr>
          <a:lstStyle/>
          <a:p>
            <a:pPr>
              <a:lnSpc>
                <a:spcPct val="114000"/>
              </a:lnSpc>
            </a:pPr>
            <a:r>
              <a:rPr lang="nl-NL" sz="3200" b="0" i="0" baseline="30000" dirty="0">
                <a:solidFill>
                  <a:srgbClr val="464745"/>
                </a:solidFill>
                <a:effectLst/>
                <a:latin typeface="Noto Serif"/>
              </a:rPr>
              <a:t>9 </a:t>
            </a:r>
            <a:r>
              <a:rPr lang="nl-NL" sz="3200" b="0" i="0" dirty="0">
                <a:solidFill>
                  <a:srgbClr val="464745"/>
                </a:solidFill>
                <a:effectLst/>
                <a:latin typeface="Noto Serif"/>
              </a:rPr>
              <a:t>Daarop sprak Boaz tot de oudsten en alle anderen die daar waren: ‘U bent er vandaag getuige van dat ik van Naomi het hele bezit van </a:t>
            </a:r>
            <a:r>
              <a:rPr lang="nl-NL" sz="3200" b="0" i="0" dirty="0" err="1">
                <a:solidFill>
                  <a:srgbClr val="464745"/>
                </a:solidFill>
                <a:effectLst/>
                <a:latin typeface="Noto Serif"/>
              </a:rPr>
              <a:t>Elimelech</a:t>
            </a:r>
            <a:r>
              <a:rPr lang="nl-NL" sz="3200" b="0" i="0" dirty="0">
                <a:solidFill>
                  <a:srgbClr val="464745"/>
                </a:solidFill>
                <a:effectLst/>
                <a:latin typeface="Noto Serif"/>
              </a:rPr>
              <a:t> en dat van </a:t>
            </a:r>
            <a:r>
              <a:rPr lang="nl-NL" sz="3200" b="0" i="0" dirty="0" err="1">
                <a:solidFill>
                  <a:srgbClr val="464745"/>
                </a:solidFill>
                <a:effectLst/>
                <a:latin typeface="Noto Serif"/>
              </a:rPr>
              <a:t>Kiljon</a:t>
            </a:r>
            <a:r>
              <a:rPr lang="nl-NL" sz="3200" b="0" i="0" dirty="0">
                <a:solidFill>
                  <a:srgbClr val="464745"/>
                </a:solidFill>
                <a:effectLst/>
                <a:latin typeface="Noto Serif"/>
              </a:rPr>
              <a:t> en </a:t>
            </a:r>
            <a:r>
              <a:rPr lang="nl-NL" sz="3200" b="0" i="0" dirty="0" err="1">
                <a:solidFill>
                  <a:srgbClr val="464745"/>
                </a:solidFill>
                <a:effectLst/>
                <a:latin typeface="Noto Serif"/>
              </a:rPr>
              <a:t>Machlon</a:t>
            </a:r>
            <a:r>
              <a:rPr lang="nl-NL" sz="3200" b="0" i="0" dirty="0">
                <a:solidFill>
                  <a:srgbClr val="464745"/>
                </a:solidFill>
                <a:effectLst/>
                <a:latin typeface="Noto Serif"/>
              </a:rPr>
              <a:t> koop. </a:t>
            </a:r>
          </a:p>
          <a:p>
            <a:pPr>
              <a:lnSpc>
                <a:spcPct val="114000"/>
              </a:lnSpc>
            </a:pPr>
            <a:r>
              <a:rPr lang="nl-NL" sz="3200" b="0" i="0" baseline="30000" dirty="0">
                <a:solidFill>
                  <a:srgbClr val="464745"/>
                </a:solidFill>
                <a:effectLst/>
                <a:latin typeface="Noto Serif"/>
              </a:rPr>
              <a:t>10 </a:t>
            </a:r>
            <a:r>
              <a:rPr lang="nl-NL" sz="3200" b="0" i="0" dirty="0">
                <a:solidFill>
                  <a:srgbClr val="464745"/>
                </a:solidFill>
                <a:effectLst/>
                <a:latin typeface="Noto Serif"/>
              </a:rPr>
              <a:t>Daarmee neem ik ook Ruth tot vrouw, de </a:t>
            </a:r>
            <a:r>
              <a:rPr lang="nl-NL" sz="3200" b="0" i="0" dirty="0" err="1">
                <a:solidFill>
                  <a:srgbClr val="464745"/>
                </a:solidFill>
                <a:effectLst/>
                <a:latin typeface="Noto Serif"/>
              </a:rPr>
              <a:t>Moabitische</a:t>
            </a:r>
            <a:r>
              <a:rPr lang="nl-NL" sz="3200" b="0" i="0" dirty="0">
                <a:solidFill>
                  <a:srgbClr val="464745"/>
                </a:solidFill>
                <a:effectLst/>
                <a:latin typeface="Noto Serif"/>
              </a:rPr>
              <a:t>, de vrouw van </a:t>
            </a:r>
            <a:r>
              <a:rPr lang="nl-NL" sz="3200" b="0" i="0" dirty="0" err="1">
                <a:solidFill>
                  <a:srgbClr val="464745"/>
                </a:solidFill>
                <a:effectLst/>
                <a:latin typeface="Noto Serif"/>
              </a:rPr>
              <a:t>Machlon</a:t>
            </a:r>
            <a:r>
              <a:rPr lang="nl-NL" sz="3200" b="0" i="0" dirty="0">
                <a:solidFill>
                  <a:srgbClr val="464745"/>
                </a:solidFill>
                <a:effectLst/>
                <a:latin typeface="Noto Serif"/>
              </a:rPr>
              <a:t>, om de naam van haar overleden man te laten voortleven op zijn land. Zo zal zijn naam niet verloren gaan bij zijn verwanten en de inwoners van de stad. U bent daar vandaag getuige van.’ </a:t>
            </a:r>
          </a:p>
          <a:p>
            <a:pPr>
              <a:lnSpc>
                <a:spcPct val="114000"/>
              </a:lnSpc>
            </a:pPr>
            <a:endParaRPr lang="nl-NL" sz="3200"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sp>
        <p:nvSpPr>
          <p:cNvPr id="6" name="Tekstvak 5">
            <a:extLst>
              <a:ext uri="{FF2B5EF4-FFF2-40B4-BE49-F238E27FC236}">
                <a16:creationId xmlns:a16="http://schemas.microsoft.com/office/drawing/2014/main" id="{4FB1A25A-AFDA-F4D0-86BB-5C1D65001CD0}"/>
              </a:ext>
            </a:extLst>
          </p:cNvPr>
          <p:cNvSpPr txBox="1"/>
          <p:nvPr/>
        </p:nvSpPr>
        <p:spPr>
          <a:xfrm>
            <a:off x="1202531" y="533400"/>
            <a:ext cx="9855200" cy="1425647"/>
          </a:xfrm>
          <a:prstGeom prst="rect">
            <a:avLst/>
          </a:prstGeom>
          <a:noFill/>
        </p:spPr>
        <p:txBody>
          <a:bodyPr wrap="square">
            <a:spAutoFit/>
          </a:bodyPr>
          <a:lstStyle/>
          <a:p>
            <a:pPr algn="r">
              <a:lnSpc>
                <a:spcPct val="114000"/>
              </a:lnSpc>
              <a:defRPr/>
            </a:pPr>
            <a:r>
              <a:rPr lang="nl-NL" sz="4000" b="1" dirty="0">
                <a:solidFill>
                  <a:srgbClr val="464745"/>
                </a:solidFill>
                <a:latin typeface="Tahoma" panose="020B0604030504040204" pitchFamily="34" charset="0"/>
                <a:ea typeface="Tahoma" panose="020B0604030504040204" pitchFamily="34" charset="0"/>
                <a:cs typeface="Tahoma" panose="020B0604030504040204" pitchFamily="34" charset="0"/>
              </a:rPr>
              <a:t>Ruth 4</a:t>
            </a:r>
            <a:r>
              <a:rPr lang="nl-NL" sz="40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4000"/>
              </a:lnSpc>
              <a:spcBef>
                <a:spcPts val="0"/>
              </a:spcBef>
              <a:spcAft>
                <a:spcPts val="0"/>
              </a:spcAft>
              <a:defRPr/>
            </a:pPr>
            <a:endParaRPr lang="nl-NL" sz="4000"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pic>
        <p:nvPicPr>
          <p:cNvPr id="9" name="Picture 2">
            <a:extLst>
              <a:ext uri="{FF2B5EF4-FFF2-40B4-BE49-F238E27FC236}">
                <a16:creationId xmlns:a16="http://schemas.microsoft.com/office/drawing/2014/main" id="{D98CE775-713D-D47D-7CC0-B929DF756B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9" y="1447800"/>
            <a:ext cx="11074400" cy="830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7438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DF31EEAC-6B5D-7958-331E-5E227579E4B8}"/>
              </a:ext>
            </a:extLst>
          </p:cNvPr>
          <p:cNvSpPr txBox="1"/>
          <p:nvPr/>
        </p:nvSpPr>
        <p:spPr>
          <a:xfrm>
            <a:off x="11260931" y="533400"/>
            <a:ext cx="5791200" cy="8456867"/>
          </a:xfrm>
          <a:prstGeom prst="rect">
            <a:avLst/>
          </a:prstGeom>
          <a:noFill/>
        </p:spPr>
        <p:txBody>
          <a:bodyPr wrap="square">
            <a:spAutoFit/>
          </a:bodyPr>
          <a:lstStyle/>
          <a:p>
            <a:pPr>
              <a:lnSpc>
                <a:spcPct val="114000"/>
              </a:lnSpc>
            </a:pPr>
            <a:r>
              <a:rPr lang="nl-NL" sz="3200" b="0" i="0" baseline="30000" dirty="0">
                <a:solidFill>
                  <a:srgbClr val="464745"/>
                </a:solidFill>
                <a:effectLst/>
                <a:latin typeface="Noto Serif"/>
              </a:rPr>
              <a:t>11</a:t>
            </a:r>
            <a:r>
              <a:rPr lang="nl-NL" sz="3200" baseline="30000" dirty="0">
                <a:solidFill>
                  <a:srgbClr val="464745"/>
                </a:solidFill>
                <a:latin typeface="Noto Serif"/>
              </a:rPr>
              <a:t> </a:t>
            </a:r>
            <a:r>
              <a:rPr lang="nl-NL" sz="3200" b="0" i="0" dirty="0">
                <a:solidFill>
                  <a:srgbClr val="464745"/>
                </a:solidFill>
                <a:effectLst/>
                <a:latin typeface="Noto Serif"/>
              </a:rPr>
              <a:t>‘Ja,’ zeiden de oudsten en allen die bij de poort aanwezig waren, ‘daarvan zijn wij getuige. De </a:t>
            </a:r>
          </a:p>
          <a:p>
            <a:pPr>
              <a:lnSpc>
                <a:spcPct val="114000"/>
              </a:lnSpc>
            </a:pPr>
            <a:r>
              <a:rPr lang="nl-NL" sz="3200" b="0" i="0" cap="small" dirty="0">
                <a:solidFill>
                  <a:srgbClr val="464745"/>
                </a:solidFill>
                <a:effectLst/>
                <a:latin typeface="Noto Serif"/>
              </a:rPr>
              <a:t>HERE </a:t>
            </a:r>
            <a:r>
              <a:rPr lang="nl-NL" sz="3200" b="0" i="0" dirty="0" err="1">
                <a:solidFill>
                  <a:srgbClr val="464745"/>
                </a:solidFill>
                <a:effectLst/>
                <a:latin typeface="Noto Serif"/>
              </a:rPr>
              <a:t>geve</a:t>
            </a:r>
            <a:r>
              <a:rPr lang="nl-NL" sz="3200" b="0" i="0" dirty="0">
                <a:solidFill>
                  <a:srgbClr val="464745"/>
                </a:solidFill>
                <a:effectLst/>
                <a:latin typeface="Noto Serif"/>
              </a:rPr>
              <a:t> dat de vrouw die in uw huis komt zal zijn als Rachel en Lea, die beiden het huis van Israël groot hebben gemaakt, zodat ook u groot zult zijn in </a:t>
            </a:r>
            <a:r>
              <a:rPr lang="nl-NL" sz="3200" b="0" i="0" dirty="0" err="1">
                <a:solidFill>
                  <a:srgbClr val="464745"/>
                </a:solidFill>
                <a:effectLst/>
                <a:latin typeface="Noto Serif"/>
              </a:rPr>
              <a:t>Efrata</a:t>
            </a:r>
            <a:r>
              <a:rPr lang="nl-NL" sz="3200" b="0" i="0" dirty="0">
                <a:solidFill>
                  <a:srgbClr val="464745"/>
                </a:solidFill>
                <a:effectLst/>
                <a:latin typeface="Noto Serif"/>
              </a:rPr>
              <a:t> en uw naam in </a:t>
            </a:r>
            <a:r>
              <a:rPr lang="nl-NL" sz="3200" b="0" i="0" dirty="0" err="1">
                <a:solidFill>
                  <a:srgbClr val="464745"/>
                </a:solidFill>
                <a:effectLst/>
                <a:latin typeface="Noto Serif"/>
              </a:rPr>
              <a:t>Betlehem</a:t>
            </a:r>
            <a:r>
              <a:rPr lang="nl-NL" sz="3200" b="0" i="0" dirty="0">
                <a:solidFill>
                  <a:srgbClr val="464745"/>
                </a:solidFill>
                <a:effectLst/>
                <a:latin typeface="Noto Serif"/>
              </a:rPr>
              <a:t> zal voortbestaan. </a:t>
            </a:r>
            <a:r>
              <a:rPr lang="nl-NL" sz="3200" b="0" i="0" baseline="30000" dirty="0">
                <a:solidFill>
                  <a:srgbClr val="464745"/>
                </a:solidFill>
                <a:effectLst/>
                <a:latin typeface="Noto Serif"/>
              </a:rPr>
              <a:t>12</a:t>
            </a:r>
            <a:r>
              <a:rPr lang="nl-NL" sz="3200" baseline="30000" dirty="0">
                <a:solidFill>
                  <a:srgbClr val="464745"/>
                </a:solidFill>
                <a:latin typeface="Noto Serif"/>
              </a:rPr>
              <a:t> </a:t>
            </a:r>
            <a:r>
              <a:rPr lang="nl-NL" sz="3200" b="0" i="0" dirty="0">
                <a:solidFill>
                  <a:srgbClr val="464745"/>
                </a:solidFill>
                <a:effectLst/>
                <a:latin typeface="Noto Serif"/>
              </a:rPr>
              <a:t>Moge uw huis worden als het huis van </a:t>
            </a:r>
            <a:r>
              <a:rPr lang="nl-NL" sz="3200" b="0" i="0" dirty="0" err="1">
                <a:solidFill>
                  <a:srgbClr val="464745"/>
                </a:solidFill>
                <a:effectLst/>
                <a:latin typeface="Noto Serif"/>
              </a:rPr>
              <a:t>Peres</a:t>
            </a:r>
            <a:r>
              <a:rPr lang="nl-NL" sz="3200" b="0" i="0" dirty="0">
                <a:solidFill>
                  <a:srgbClr val="464745"/>
                </a:solidFill>
                <a:effectLst/>
                <a:latin typeface="Noto Serif"/>
              </a:rPr>
              <a:t>, de zoon van Tamar en Juda, en wel door de kinderen die de </a:t>
            </a:r>
            <a:r>
              <a:rPr lang="nl-NL" sz="3200" b="0" i="0" cap="small" dirty="0">
                <a:solidFill>
                  <a:srgbClr val="464745"/>
                </a:solidFill>
                <a:effectLst/>
                <a:latin typeface="Noto Serif"/>
              </a:rPr>
              <a:t>HERE</a:t>
            </a:r>
            <a:r>
              <a:rPr lang="nl-NL" sz="3200" b="0" i="0" dirty="0">
                <a:solidFill>
                  <a:srgbClr val="464745"/>
                </a:solidFill>
                <a:effectLst/>
                <a:latin typeface="Noto Serif"/>
              </a:rPr>
              <a:t> u bij deze jonge vrouw zal geven.’</a:t>
            </a:r>
          </a:p>
          <a:p>
            <a:pPr algn="l">
              <a:lnSpc>
                <a:spcPct val="114000"/>
              </a:lnSpc>
            </a:pPr>
            <a:endParaRPr lang="nl-NL" sz="3200"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pic>
        <p:nvPicPr>
          <p:cNvPr id="2" name="Picture 2">
            <a:extLst>
              <a:ext uri="{FF2B5EF4-FFF2-40B4-BE49-F238E27FC236}">
                <a16:creationId xmlns:a16="http://schemas.microsoft.com/office/drawing/2014/main" id="{325E12FD-2FB6-FFDE-B212-33318ACD50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9" y="1447800"/>
            <a:ext cx="11074400" cy="8305800"/>
          </a:xfrm>
          <a:prstGeom prst="rect">
            <a:avLst/>
          </a:prstGeom>
          <a:noFill/>
          <a:extLst>
            <a:ext uri="{909E8E84-426E-40DD-AFC4-6F175D3DCCD1}">
              <a14:hiddenFill xmlns:a14="http://schemas.microsoft.com/office/drawing/2010/main">
                <a:solidFill>
                  <a:srgbClr val="FFFFFF"/>
                </a:solidFill>
              </a14:hiddenFill>
            </a:ext>
          </a:extLst>
        </p:spPr>
      </p:pic>
      <p:sp>
        <p:nvSpPr>
          <p:cNvPr id="10" name="Tekstvak 9">
            <a:extLst>
              <a:ext uri="{FF2B5EF4-FFF2-40B4-BE49-F238E27FC236}">
                <a16:creationId xmlns:a16="http://schemas.microsoft.com/office/drawing/2014/main" id="{51981BD6-C27C-5789-408B-6EB413B18EAF}"/>
              </a:ext>
            </a:extLst>
          </p:cNvPr>
          <p:cNvSpPr txBox="1"/>
          <p:nvPr/>
        </p:nvSpPr>
        <p:spPr>
          <a:xfrm>
            <a:off x="1202531" y="533400"/>
            <a:ext cx="9855200" cy="1425647"/>
          </a:xfrm>
          <a:prstGeom prst="rect">
            <a:avLst/>
          </a:prstGeom>
          <a:noFill/>
        </p:spPr>
        <p:txBody>
          <a:bodyPr wrap="square">
            <a:spAutoFit/>
          </a:bodyPr>
          <a:lstStyle/>
          <a:p>
            <a:pPr algn="r">
              <a:lnSpc>
                <a:spcPct val="114000"/>
              </a:lnSpc>
              <a:defRPr/>
            </a:pPr>
            <a:r>
              <a:rPr lang="nl-NL" sz="4000" b="1" dirty="0">
                <a:solidFill>
                  <a:srgbClr val="464745"/>
                </a:solidFill>
                <a:latin typeface="Tahoma" panose="020B0604030504040204" pitchFamily="34" charset="0"/>
                <a:ea typeface="Tahoma" panose="020B0604030504040204" pitchFamily="34" charset="0"/>
                <a:cs typeface="Tahoma" panose="020B0604030504040204" pitchFamily="34" charset="0"/>
              </a:rPr>
              <a:t>Ruth 4</a:t>
            </a:r>
            <a:r>
              <a:rPr lang="nl-NL" sz="40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4000"/>
              </a:lnSpc>
              <a:spcBef>
                <a:spcPts val="0"/>
              </a:spcBef>
              <a:spcAft>
                <a:spcPts val="0"/>
              </a:spcAft>
              <a:defRPr/>
            </a:pPr>
            <a:endParaRPr lang="nl-NL" sz="4000"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15409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DF31EEAC-6B5D-7958-331E-5E227579E4B8}"/>
              </a:ext>
            </a:extLst>
          </p:cNvPr>
          <p:cNvSpPr txBox="1"/>
          <p:nvPr/>
        </p:nvSpPr>
        <p:spPr>
          <a:xfrm>
            <a:off x="11337130" y="533400"/>
            <a:ext cx="5731669" cy="9579610"/>
          </a:xfrm>
          <a:prstGeom prst="rect">
            <a:avLst/>
          </a:prstGeom>
          <a:noFill/>
        </p:spPr>
        <p:txBody>
          <a:bodyPr wrap="square">
            <a:spAutoFit/>
          </a:bodyPr>
          <a:lstStyle/>
          <a:p>
            <a:pPr algn="l">
              <a:lnSpc>
                <a:spcPct val="114000"/>
              </a:lnSpc>
            </a:pPr>
            <a:r>
              <a:rPr lang="nl-NL" sz="3200" b="0" i="0" baseline="30000" dirty="0">
                <a:solidFill>
                  <a:srgbClr val="464745"/>
                </a:solidFill>
                <a:effectLst/>
                <a:latin typeface="Noto Serif"/>
              </a:rPr>
              <a:t>13 </a:t>
            </a:r>
            <a:r>
              <a:rPr lang="nl-NL" sz="3200" b="0" i="0" dirty="0">
                <a:solidFill>
                  <a:srgbClr val="464745"/>
                </a:solidFill>
                <a:effectLst/>
                <a:latin typeface="Noto Serif"/>
              </a:rPr>
              <a:t>Daarna nam Boaz Ruth bij zich, zij werd zijn vrouw, en hij sliep met haar. De </a:t>
            </a:r>
            <a:r>
              <a:rPr lang="nl-NL" sz="3200" b="0" i="0" cap="small" dirty="0">
                <a:solidFill>
                  <a:srgbClr val="464745"/>
                </a:solidFill>
                <a:effectLst/>
                <a:latin typeface="Noto Serif"/>
              </a:rPr>
              <a:t>HERE</a:t>
            </a:r>
            <a:r>
              <a:rPr lang="nl-NL" sz="3200" b="0" i="0" dirty="0">
                <a:solidFill>
                  <a:srgbClr val="464745"/>
                </a:solidFill>
                <a:effectLst/>
                <a:latin typeface="Noto Serif"/>
              </a:rPr>
              <a:t> liet haar zwanger worden en ze baarde een zoon. </a:t>
            </a:r>
            <a:r>
              <a:rPr lang="nl-NL" sz="3200" b="0" i="0" baseline="30000" dirty="0">
                <a:solidFill>
                  <a:srgbClr val="464745"/>
                </a:solidFill>
                <a:effectLst/>
                <a:latin typeface="Noto Serif"/>
              </a:rPr>
              <a:t>14 </a:t>
            </a:r>
            <a:r>
              <a:rPr lang="nl-NL" sz="3200" b="0" i="0" dirty="0">
                <a:solidFill>
                  <a:srgbClr val="464745"/>
                </a:solidFill>
                <a:effectLst/>
                <a:latin typeface="Noto Serif"/>
              </a:rPr>
              <a:t>De vrouwen zeiden tegen Naomi: ‘Geprezen zij de </a:t>
            </a:r>
          </a:p>
          <a:p>
            <a:pPr algn="l">
              <a:lnSpc>
                <a:spcPct val="114000"/>
              </a:lnSpc>
            </a:pPr>
            <a:r>
              <a:rPr lang="nl-NL" sz="3200" b="0" i="0" cap="small" dirty="0">
                <a:solidFill>
                  <a:srgbClr val="464745"/>
                </a:solidFill>
                <a:effectLst/>
                <a:latin typeface="Noto Serif"/>
              </a:rPr>
              <a:t>HERE</a:t>
            </a:r>
            <a:r>
              <a:rPr lang="nl-NL" sz="3200" b="0" i="0" dirty="0">
                <a:solidFill>
                  <a:srgbClr val="464745"/>
                </a:solidFill>
                <a:effectLst/>
                <a:latin typeface="Noto Serif"/>
              </a:rPr>
              <a:t>, die jou vandaag iemand gegeven heeft die voor je zorgen zal. Moge zijn naam in Israël blijven voortbestaan! </a:t>
            </a:r>
            <a:r>
              <a:rPr lang="nl-NL" sz="3200" b="0" i="0" baseline="30000" dirty="0">
                <a:solidFill>
                  <a:srgbClr val="464745"/>
                </a:solidFill>
                <a:effectLst/>
                <a:latin typeface="Noto Serif"/>
              </a:rPr>
              <a:t>15 </a:t>
            </a:r>
            <a:r>
              <a:rPr lang="nl-NL" sz="3200" b="0" i="0" dirty="0">
                <a:solidFill>
                  <a:srgbClr val="464745"/>
                </a:solidFill>
                <a:effectLst/>
                <a:latin typeface="Noto Serif"/>
              </a:rPr>
              <a:t>Hij zal je je levensvreugde teruggeven en je onderhouden als je oud bent, want je schoondochter, die jou liefheeft en die meer waard is dan zeven zonen, heeft hem </a:t>
            </a:r>
            <a:r>
              <a:rPr lang="nl-NL" sz="3200" b="0" i="0" dirty="0" err="1">
                <a:solidFill>
                  <a:srgbClr val="464745"/>
                </a:solidFill>
                <a:effectLst/>
                <a:latin typeface="Noto Serif"/>
              </a:rPr>
              <a:t>ge-baard</a:t>
            </a:r>
            <a:r>
              <a:rPr lang="nl-NL" sz="3200" b="0" i="0" dirty="0">
                <a:solidFill>
                  <a:srgbClr val="464745"/>
                </a:solidFill>
                <a:effectLst/>
                <a:latin typeface="Noto Serif"/>
              </a:rPr>
              <a:t>.’ </a:t>
            </a:r>
            <a:r>
              <a:rPr lang="nl-NL" sz="3200" b="0" i="0" baseline="30000" dirty="0">
                <a:solidFill>
                  <a:srgbClr val="464745"/>
                </a:solidFill>
                <a:effectLst/>
                <a:latin typeface="Noto Serif"/>
              </a:rPr>
              <a:t> 16</a:t>
            </a:r>
            <a:r>
              <a:rPr lang="nl-NL" sz="3200" baseline="30000" dirty="0">
                <a:solidFill>
                  <a:srgbClr val="464745"/>
                </a:solidFill>
                <a:latin typeface="Noto Serif"/>
              </a:rPr>
              <a:t> </a:t>
            </a:r>
            <a:r>
              <a:rPr lang="nl-NL" sz="3200" b="0" i="0" dirty="0">
                <a:solidFill>
                  <a:srgbClr val="464745"/>
                </a:solidFill>
                <a:effectLst/>
                <a:latin typeface="Noto Serif"/>
              </a:rPr>
              <a:t>Naomi nam de jongen </a:t>
            </a:r>
            <a:endParaRPr lang="nl-NL" sz="3200" dirty="0">
              <a:solidFill>
                <a:srgbClr val="464745"/>
              </a:solidFill>
              <a:latin typeface="Tahoma" panose="020B0604030504040204" pitchFamily="34" charset="0"/>
              <a:ea typeface="Tahoma" panose="020B0604030504040204" pitchFamily="34" charset="0"/>
              <a:cs typeface="Tahoma" panose="020B0604030504040204" pitchFamily="34" charset="0"/>
            </a:endParaRPr>
          </a:p>
          <a:p>
            <a:pPr algn="l">
              <a:lnSpc>
                <a:spcPct val="114000"/>
              </a:lnSpc>
            </a:pPr>
            <a:endParaRPr lang="nl-NL" sz="3200"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2">
            <a:extLst>
              <a:ext uri="{FF2B5EF4-FFF2-40B4-BE49-F238E27FC236}">
                <a16:creationId xmlns:a16="http://schemas.microsoft.com/office/drawing/2014/main" id="{B04299B3-500B-7687-B7E8-F3670D2F16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9" y="1447800"/>
            <a:ext cx="11074400" cy="8305800"/>
          </a:xfrm>
          <a:prstGeom prst="rect">
            <a:avLst/>
          </a:prstGeom>
          <a:noFill/>
          <a:extLst>
            <a:ext uri="{909E8E84-426E-40DD-AFC4-6F175D3DCCD1}">
              <a14:hiddenFill xmlns:a14="http://schemas.microsoft.com/office/drawing/2010/main">
                <a:solidFill>
                  <a:srgbClr val="FFFFFF"/>
                </a:solidFill>
              </a14:hiddenFill>
            </a:ext>
          </a:extLst>
        </p:spPr>
      </p:pic>
      <p:sp>
        <p:nvSpPr>
          <p:cNvPr id="8" name="Tekstvak 7">
            <a:extLst>
              <a:ext uri="{FF2B5EF4-FFF2-40B4-BE49-F238E27FC236}">
                <a16:creationId xmlns:a16="http://schemas.microsoft.com/office/drawing/2014/main" id="{337F516F-E805-3AF4-B007-8E8B8E813524}"/>
              </a:ext>
            </a:extLst>
          </p:cNvPr>
          <p:cNvSpPr txBox="1"/>
          <p:nvPr/>
        </p:nvSpPr>
        <p:spPr>
          <a:xfrm>
            <a:off x="1202531" y="533400"/>
            <a:ext cx="9855200" cy="1425647"/>
          </a:xfrm>
          <a:prstGeom prst="rect">
            <a:avLst/>
          </a:prstGeom>
          <a:noFill/>
        </p:spPr>
        <p:txBody>
          <a:bodyPr wrap="square">
            <a:spAutoFit/>
          </a:bodyPr>
          <a:lstStyle/>
          <a:p>
            <a:pPr algn="r">
              <a:lnSpc>
                <a:spcPct val="114000"/>
              </a:lnSpc>
              <a:defRPr/>
            </a:pPr>
            <a:r>
              <a:rPr lang="nl-NL" sz="4000" b="1" dirty="0">
                <a:solidFill>
                  <a:srgbClr val="464745"/>
                </a:solidFill>
                <a:latin typeface="Tahoma" panose="020B0604030504040204" pitchFamily="34" charset="0"/>
                <a:ea typeface="Tahoma" panose="020B0604030504040204" pitchFamily="34" charset="0"/>
                <a:cs typeface="Tahoma" panose="020B0604030504040204" pitchFamily="34" charset="0"/>
              </a:rPr>
              <a:t>Ruth 4</a:t>
            </a:r>
            <a:r>
              <a:rPr lang="nl-NL" sz="40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4000"/>
              </a:lnSpc>
              <a:spcBef>
                <a:spcPts val="0"/>
              </a:spcBef>
              <a:spcAft>
                <a:spcPts val="0"/>
              </a:spcAft>
              <a:defRPr/>
            </a:pPr>
            <a:endParaRPr lang="nl-NL" sz="4000"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89150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DF31EEAC-6B5D-7958-331E-5E227579E4B8}"/>
              </a:ext>
            </a:extLst>
          </p:cNvPr>
          <p:cNvSpPr txBox="1"/>
          <p:nvPr/>
        </p:nvSpPr>
        <p:spPr>
          <a:xfrm>
            <a:off x="11337131" y="533400"/>
            <a:ext cx="5833269" cy="9042347"/>
          </a:xfrm>
          <a:prstGeom prst="rect">
            <a:avLst/>
          </a:prstGeom>
          <a:noFill/>
        </p:spPr>
        <p:txBody>
          <a:bodyPr wrap="square">
            <a:spAutoFit/>
          </a:bodyPr>
          <a:lstStyle/>
          <a:p>
            <a:pPr algn="l">
              <a:lnSpc>
                <a:spcPct val="114000"/>
              </a:lnSpc>
            </a:pPr>
            <a:r>
              <a:rPr lang="nl-NL" sz="3200" b="0" i="0" dirty="0">
                <a:solidFill>
                  <a:srgbClr val="464745"/>
                </a:solidFill>
                <a:effectLst/>
                <a:latin typeface="Noto Serif"/>
              </a:rPr>
              <a:t>op haar schoot en bleef hem vanaf dat moment verzorgen. </a:t>
            </a:r>
            <a:r>
              <a:rPr lang="nl-NL" sz="3200" b="0" i="0" baseline="30000" dirty="0">
                <a:solidFill>
                  <a:srgbClr val="464745"/>
                </a:solidFill>
                <a:effectLst/>
                <a:latin typeface="Noto Serif"/>
              </a:rPr>
              <a:t>17 </a:t>
            </a:r>
            <a:r>
              <a:rPr lang="nl-NL" sz="3200" b="0" i="0" dirty="0">
                <a:solidFill>
                  <a:srgbClr val="464745"/>
                </a:solidFill>
                <a:effectLst/>
                <a:latin typeface="Noto Serif"/>
              </a:rPr>
              <a:t>De buurvrouwen gaven hem zijn naam. ‘Naomi heeft een zoon </a:t>
            </a:r>
            <a:r>
              <a:rPr lang="nl-NL" sz="3200" b="0" i="0" dirty="0" err="1">
                <a:solidFill>
                  <a:srgbClr val="464745"/>
                </a:solidFill>
                <a:effectLst/>
                <a:latin typeface="Noto Serif"/>
              </a:rPr>
              <a:t>ge-kregen</a:t>
            </a:r>
            <a:r>
              <a:rPr lang="nl-NL" sz="3200" b="0" i="0" dirty="0">
                <a:solidFill>
                  <a:srgbClr val="464745"/>
                </a:solidFill>
                <a:effectLst/>
                <a:latin typeface="Noto Serif"/>
              </a:rPr>
              <a:t>,’ zeiden ze, en ze </a:t>
            </a:r>
            <a:r>
              <a:rPr lang="nl-NL" sz="3200" b="0" i="0" dirty="0" err="1">
                <a:solidFill>
                  <a:srgbClr val="464745"/>
                </a:solidFill>
                <a:effectLst/>
                <a:latin typeface="Noto Serif"/>
              </a:rPr>
              <a:t>noem-den</a:t>
            </a:r>
            <a:r>
              <a:rPr lang="nl-NL" sz="3200" b="0" i="0" dirty="0">
                <a:solidFill>
                  <a:srgbClr val="464745"/>
                </a:solidFill>
                <a:effectLst/>
                <a:latin typeface="Noto Serif"/>
              </a:rPr>
              <a:t> hem </a:t>
            </a:r>
            <a:r>
              <a:rPr lang="nl-NL" sz="3200" b="0" i="0" dirty="0" err="1">
                <a:solidFill>
                  <a:srgbClr val="464745"/>
                </a:solidFill>
                <a:effectLst/>
                <a:latin typeface="Noto Serif"/>
              </a:rPr>
              <a:t>Obed</a:t>
            </a:r>
            <a:r>
              <a:rPr lang="nl-NL" sz="3200" b="0" i="0" dirty="0">
                <a:solidFill>
                  <a:srgbClr val="464745"/>
                </a:solidFill>
                <a:effectLst/>
                <a:latin typeface="Noto Serif"/>
              </a:rPr>
              <a:t>. Hij is de vader  </a:t>
            </a:r>
            <a:r>
              <a:rPr lang="nl-NL" sz="3200" dirty="0">
                <a:solidFill>
                  <a:srgbClr val="464745"/>
                </a:solidFill>
                <a:latin typeface="Noto Serif"/>
              </a:rPr>
              <a:t>v</a:t>
            </a:r>
            <a:r>
              <a:rPr lang="nl-NL" sz="3200" b="0" i="0" dirty="0">
                <a:solidFill>
                  <a:srgbClr val="464745"/>
                </a:solidFill>
                <a:effectLst/>
                <a:latin typeface="Noto Serif"/>
              </a:rPr>
              <a:t>an </a:t>
            </a:r>
            <a:r>
              <a:rPr lang="nl-NL" sz="3200" b="0" i="0" dirty="0" err="1">
                <a:solidFill>
                  <a:srgbClr val="464745"/>
                </a:solidFill>
                <a:effectLst/>
                <a:latin typeface="Noto Serif"/>
              </a:rPr>
              <a:t>Isaï</a:t>
            </a:r>
            <a:r>
              <a:rPr lang="nl-NL" sz="3200" b="0" i="0" dirty="0">
                <a:solidFill>
                  <a:srgbClr val="464745"/>
                </a:solidFill>
                <a:effectLst/>
                <a:latin typeface="Noto Serif"/>
              </a:rPr>
              <a:t>, die de vader is van David.</a:t>
            </a:r>
          </a:p>
          <a:p>
            <a:pPr algn="l">
              <a:lnSpc>
                <a:spcPct val="114000"/>
              </a:lnSpc>
            </a:pPr>
            <a:r>
              <a:rPr lang="nl-NL" sz="3200" b="0" i="0" dirty="0">
                <a:solidFill>
                  <a:srgbClr val="464745"/>
                </a:solidFill>
                <a:effectLst/>
                <a:latin typeface="Noto Serif"/>
              </a:rPr>
              <a:t> </a:t>
            </a:r>
            <a:r>
              <a:rPr lang="nl-NL" sz="3200" b="0" i="0" baseline="30000" dirty="0">
                <a:solidFill>
                  <a:srgbClr val="464745"/>
                </a:solidFill>
                <a:effectLst/>
                <a:latin typeface="Noto Serif"/>
              </a:rPr>
              <a:t>18 </a:t>
            </a:r>
            <a:r>
              <a:rPr lang="nl-NL" sz="3200" b="0" i="0" dirty="0">
                <a:solidFill>
                  <a:srgbClr val="464745"/>
                </a:solidFill>
                <a:effectLst/>
                <a:latin typeface="Noto Serif"/>
              </a:rPr>
              <a:t>Dit zijn de nakomelingen van </a:t>
            </a:r>
            <a:r>
              <a:rPr lang="nl-NL" sz="3200" b="0" i="0" dirty="0" err="1">
                <a:solidFill>
                  <a:srgbClr val="464745"/>
                </a:solidFill>
                <a:effectLst/>
                <a:latin typeface="Noto Serif"/>
              </a:rPr>
              <a:t>Peres</a:t>
            </a:r>
            <a:r>
              <a:rPr lang="nl-NL" sz="3200" b="0" i="0" dirty="0">
                <a:solidFill>
                  <a:srgbClr val="464745"/>
                </a:solidFill>
                <a:effectLst/>
                <a:latin typeface="Noto Serif"/>
              </a:rPr>
              <a:t>: </a:t>
            </a:r>
            <a:r>
              <a:rPr lang="nl-NL" sz="3200" b="0" i="0" dirty="0" err="1">
                <a:solidFill>
                  <a:srgbClr val="464745"/>
                </a:solidFill>
                <a:effectLst/>
                <a:latin typeface="Noto Serif"/>
              </a:rPr>
              <a:t>Peres</a:t>
            </a:r>
            <a:r>
              <a:rPr lang="nl-NL" sz="3200" b="0" i="0" dirty="0">
                <a:solidFill>
                  <a:srgbClr val="464745"/>
                </a:solidFill>
                <a:effectLst/>
                <a:latin typeface="Noto Serif"/>
              </a:rPr>
              <a:t> verwekte </a:t>
            </a:r>
            <a:r>
              <a:rPr lang="nl-NL" sz="3200" b="0" i="0" dirty="0" err="1">
                <a:solidFill>
                  <a:srgbClr val="464745"/>
                </a:solidFill>
                <a:effectLst/>
                <a:latin typeface="Noto Serif"/>
              </a:rPr>
              <a:t>Chesron</a:t>
            </a:r>
            <a:r>
              <a:rPr lang="nl-NL" sz="3200" b="0" i="0" dirty="0">
                <a:solidFill>
                  <a:srgbClr val="464745"/>
                </a:solidFill>
                <a:effectLst/>
                <a:latin typeface="Noto Serif"/>
              </a:rPr>
              <a:t>, </a:t>
            </a:r>
            <a:r>
              <a:rPr lang="nl-NL" sz="3200" b="0" i="0" baseline="30000" dirty="0">
                <a:solidFill>
                  <a:srgbClr val="464745"/>
                </a:solidFill>
                <a:effectLst/>
                <a:latin typeface="Noto Serif"/>
              </a:rPr>
              <a:t>19 </a:t>
            </a:r>
            <a:r>
              <a:rPr lang="nl-NL" sz="3200" b="0" i="0" dirty="0" err="1">
                <a:solidFill>
                  <a:srgbClr val="464745"/>
                </a:solidFill>
                <a:effectLst/>
                <a:latin typeface="Noto Serif"/>
              </a:rPr>
              <a:t>Chesron</a:t>
            </a:r>
            <a:r>
              <a:rPr lang="nl-NL" sz="3200" b="0" i="0" dirty="0">
                <a:solidFill>
                  <a:srgbClr val="464745"/>
                </a:solidFill>
                <a:effectLst/>
                <a:latin typeface="Noto Serif"/>
              </a:rPr>
              <a:t> verwekte Ram, Ram </a:t>
            </a:r>
            <a:r>
              <a:rPr lang="nl-NL" sz="3200" b="0" i="0" dirty="0" err="1">
                <a:solidFill>
                  <a:srgbClr val="464745"/>
                </a:solidFill>
                <a:effectLst/>
                <a:latin typeface="Noto Serif"/>
              </a:rPr>
              <a:t>ver-wekte</a:t>
            </a:r>
            <a:r>
              <a:rPr lang="nl-NL" sz="3200" b="0" i="0" dirty="0">
                <a:solidFill>
                  <a:srgbClr val="464745"/>
                </a:solidFill>
                <a:effectLst/>
                <a:latin typeface="Noto Serif"/>
              </a:rPr>
              <a:t> </a:t>
            </a:r>
            <a:r>
              <a:rPr lang="nl-NL" sz="3200" b="0" i="0" dirty="0" err="1">
                <a:solidFill>
                  <a:srgbClr val="464745"/>
                </a:solidFill>
                <a:effectLst/>
                <a:latin typeface="Noto Serif"/>
              </a:rPr>
              <a:t>Amminadab</a:t>
            </a:r>
            <a:r>
              <a:rPr lang="nl-NL" sz="3200" b="0" i="0" dirty="0">
                <a:solidFill>
                  <a:srgbClr val="464745"/>
                </a:solidFill>
                <a:effectLst/>
                <a:latin typeface="Noto Serif"/>
              </a:rPr>
              <a:t>, </a:t>
            </a:r>
            <a:r>
              <a:rPr lang="nl-NL" sz="3200" b="0" i="0" baseline="30000" dirty="0">
                <a:solidFill>
                  <a:srgbClr val="464745"/>
                </a:solidFill>
                <a:effectLst/>
                <a:latin typeface="Noto Serif"/>
              </a:rPr>
              <a:t>20 </a:t>
            </a:r>
            <a:r>
              <a:rPr lang="nl-NL" sz="3200" b="0" i="0" dirty="0" err="1">
                <a:solidFill>
                  <a:srgbClr val="464745"/>
                </a:solidFill>
                <a:effectLst/>
                <a:latin typeface="Noto Serif"/>
              </a:rPr>
              <a:t>Ammina</a:t>
            </a:r>
            <a:r>
              <a:rPr lang="nl-NL" sz="3200" b="0" i="0" dirty="0">
                <a:solidFill>
                  <a:srgbClr val="464745"/>
                </a:solidFill>
                <a:effectLst/>
                <a:latin typeface="Noto Serif"/>
              </a:rPr>
              <a:t>-dab verwekte </a:t>
            </a:r>
            <a:r>
              <a:rPr lang="nl-NL" sz="3200" b="0" i="0" dirty="0" err="1">
                <a:solidFill>
                  <a:srgbClr val="464745"/>
                </a:solidFill>
                <a:effectLst/>
                <a:latin typeface="Noto Serif"/>
              </a:rPr>
              <a:t>Nachson</a:t>
            </a:r>
            <a:r>
              <a:rPr lang="nl-NL" sz="3200" b="0" i="0" dirty="0">
                <a:solidFill>
                  <a:srgbClr val="464745"/>
                </a:solidFill>
                <a:effectLst/>
                <a:latin typeface="Noto Serif"/>
              </a:rPr>
              <a:t>, </a:t>
            </a:r>
            <a:r>
              <a:rPr lang="nl-NL" sz="3200" b="0" i="0" dirty="0" err="1">
                <a:solidFill>
                  <a:srgbClr val="464745"/>
                </a:solidFill>
                <a:effectLst/>
                <a:latin typeface="Noto Serif"/>
              </a:rPr>
              <a:t>Nachson</a:t>
            </a:r>
            <a:r>
              <a:rPr lang="nl-NL" sz="3200" dirty="0">
                <a:solidFill>
                  <a:srgbClr val="464745"/>
                </a:solidFill>
                <a:latin typeface="Noto Serif"/>
              </a:rPr>
              <a:t> </a:t>
            </a:r>
            <a:r>
              <a:rPr lang="nl-NL" sz="3200" b="0" i="0" dirty="0">
                <a:solidFill>
                  <a:srgbClr val="464745"/>
                </a:solidFill>
                <a:effectLst/>
                <a:latin typeface="Noto Serif"/>
              </a:rPr>
              <a:t>verwekte </a:t>
            </a:r>
            <a:r>
              <a:rPr lang="nl-NL" sz="3200" b="0" i="0" dirty="0" err="1">
                <a:solidFill>
                  <a:srgbClr val="464745"/>
                </a:solidFill>
                <a:effectLst/>
                <a:latin typeface="Noto Serif"/>
              </a:rPr>
              <a:t>Salmon</a:t>
            </a:r>
            <a:r>
              <a:rPr lang="nl-NL" sz="3200" b="0" i="0" dirty="0">
                <a:solidFill>
                  <a:srgbClr val="464745"/>
                </a:solidFill>
                <a:effectLst/>
                <a:latin typeface="Noto Serif"/>
              </a:rPr>
              <a:t>, </a:t>
            </a:r>
            <a:r>
              <a:rPr lang="nl-NL" sz="3200" b="0" i="0" baseline="30000" dirty="0">
                <a:solidFill>
                  <a:srgbClr val="464745"/>
                </a:solidFill>
                <a:effectLst/>
                <a:latin typeface="Noto Serif"/>
              </a:rPr>
              <a:t>21 </a:t>
            </a:r>
            <a:r>
              <a:rPr lang="nl-NL" sz="3200" b="0" i="0" dirty="0" err="1">
                <a:solidFill>
                  <a:srgbClr val="464745"/>
                </a:solidFill>
                <a:effectLst/>
                <a:latin typeface="Noto Serif"/>
              </a:rPr>
              <a:t>Salmon</a:t>
            </a:r>
            <a:r>
              <a:rPr lang="nl-NL" sz="3200" b="0" i="0" dirty="0">
                <a:solidFill>
                  <a:srgbClr val="464745"/>
                </a:solidFill>
                <a:effectLst/>
                <a:latin typeface="Noto Serif"/>
              </a:rPr>
              <a:t> </a:t>
            </a:r>
            <a:r>
              <a:rPr lang="nl-NL" sz="3200" b="0" i="0" dirty="0" err="1">
                <a:solidFill>
                  <a:srgbClr val="464745"/>
                </a:solidFill>
                <a:effectLst/>
                <a:latin typeface="Noto Serif"/>
              </a:rPr>
              <a:t>ver-wekte</a:t>
            </a:r>
            <a:r>
              <a:rPr lang="nl-NL" sz="3200" b="0" i="0" dirty="0">
                <a:solidFill>
                  <a:srgbClr val="464745"/>
                </a:solidFill>
                <a:effectLst/>
                <a:latin typeface="Noto Serif"/>
              </a:rPr>
              <a:t> Boaz, Boaz verwekte </a:t>
            </a:r>
            <a:r>
              <a:rPr lang="nl-NL" sz="3200" b="0" i="0" dirty="0" err="1">
                <a:solidFill>
                  <a:srgbClr val="464745"/>
                </a:solidFill>
                <a:effectLst/>
                <a:latin typeface="Noto Serif"/>
              </a:rPr>
              <a:t>Obed</a:t>
            </a:r>
            <a:r>
              <a:rPr lang="nl-NL" sz="3200" b="0" i="0" dirty="0">
                <a:solidFill>
                  <a:srgbClr val="464745"/>
                </a:solidFill>
                <a:effectLst/>
                <a:latin typeface="Noto Serif"/>
              </a:rPr>
              <a:t>,</a:t>
            </a:r>
          </a:p>
          <a:p>
            <a:pPr algn="l">
              <a:lnSpc>
                <a:spcPct val="114000"/>
              </a:lnSpc>
            </a:pPr>
            <a:r>
              <a:rPr lang="nl-NL" sz="3200" b="0" i="0" baseline="30000" dirty="0">
                <a:solidFill>
                  <a:srgbClr val="464745"/>
                </a:solidFill>
                <a:effectLst/>
                <a:latin typeface="Noto Serif"/>
              </a:rPr>
              <a:t>22 </a:t>
            </a:r>
            <a:r>
              <a:rPr lang="nl-NL" sz="3200" b="0" i="0" dirty="0" err="1">
                <a:solidFill>
                  <a:srgbClr val="464745"/>
                </a:solidFill>
                <a:effectLst/>
                <a:latin typeface="Noto Serif"/>
              </a:rPr>
              <a:t>Obed</a:t>
            </a:r>
            <a:r>
              <a:rPr lang="nl-NL" sz="3200" b="0" i="0" dirty="0">
                <a:solidFill>
                  <a:srgbClr val="464745"/>
                </a:solidFill>
                <a:effectLst/>
                <a:latin typeface="Noto Serif"/>
              </a:rPr>
              <a:t> verwekte </a:t>
            </a:r>
            <a:r>
              <a:rPr lang="nl-NL" sz="3200" b="0" i="0" dirty="0" err="1">
                <a:solidFill>
                  <a:srgbClr val="464745"/>
                </a:solidFill>
                <a:effectLst/>
                <a:latin typeface="Noto Serif"/>
              </a:rPr>
              <a:t>Isaï</a:t>
            </a:r>
            <a:r>
              <a:rPr lang="nl-NL" sz="3200" b="0" i="0" dirty="0">
                <a:solidFill>
                  <a:srgbClr val="464745"/>
                </a:solidFill>
                <a:effectLst/>
                <a:latin typeface="Noto Serif"/>
              </a:rPr>
              <a:t>, en </a:t>
            </a:r>
            <a:r>
              <a:rPr lang="nl-NL" sz="3200" b="0" i="0" dirty="0" err="1">
                <a:solidFill>
                  <a:srgbClr val="464745"/>
                </a:solidFill>
                <a:effectLst/>
                <a:latin typeface="Noto Serif"/>
              </a:rPr>
              <a:t>Isaï</a:t>
            </a:r>
            <a:r>
              <a:rPr lang="nl-NL" sz="3200" b="0" i="0" dirty="0">
                <a:solidFill>
                  <a:srgbClr val="464745"/>
                </a:solidFill>
                <a:effectLst/>
                <a:latin typeface="Noto Serif"/>
              </a:rPr>
              <a:t> </a:t>
            </a:r>
            <a:r>
              <a:rPr lang="nl-NL" sz="3200" b="0" i="0" dirty="0" err="1">
                <a:solidFill>
                  <a:srgbClr val="464745"/>
                </a:solidFill>
                <a:effectLst/>
                <a:latin typeface="Noto Serif"/>
              </a:rPr>
              <a:t>ver-wekte</a:t>
            </a:r>
            <a:r>
              <a:rPr lang="nl-NL" sz="3200" b="0" i="0" dirty="0">
                <a:solidFill>
                  <a:srgbClr val="464745"/>
                </a:solidFill>
                <a:effectLst/>
                <a:latin typeface="Noto Serif"/>
              </a:rPr>
              <a:t> David.</a:t>
            </a:r>
          </a:p>
        </p:txBody>
      </p:sp>
      <p:sp>
        <p:nvSpPr>
          <p:cNvPr id="8" name="Tekstvak 7">
            <a:extLst>
              <a:ext uri="{FF2B5EF4-FFF2-40B4-BE49-F238E27FC236}">
                <a16:creationId xmlns:a16="http://schemas.microsoft.com/office/drawing/2014/main" id="{337F516F-E805-3AF4-B007-8E8B8E813524}"/>
              </a:ext>
            </a:extLst>
          </p:cNvPr>
          <p:cNvSpPr txBox="1"/>
          <p:nvPr/>
        </p:nvSpPr>
        <p:spPr>
          <a:xfrm>
            <a:off x="1202531" y="533400"/>
            <a:ext cx="9855200" cy="1425647"/>
          </a:xfrm>
          <a:prstGeom prst="rect">
            <a:avLst/>
          </a:prstGeom>
          <a:noFill/>
        </p:spPr>
        <p:txBody>
          <a:bodyPr wrap="square">
            <a:spAutoFit/>
          </a:bodyPr>
          <a:lstStyle/>
          <a:p>
            <a:pPr algn="r">
              <a:lnSpc>
                <a:spcPct val="114000"/>
              </a:lnSpc>
              <a:defRPr/>
            </a:pPr>
            <a:r>
              <a:rPr lang="nl-NL" sz="4000" b="1" dirty="0">
                <a:solidFill>
                  <a:srgbClr val="464745"/>
                </a:solidFill>
                <a:latin typeface="Tahoma" panose="020B0604030504040204" pitchFamily="34" charset="0"/>
                <a:ea typeface="Tahoma" panose="020B0604030504040204" pitchFamily="34" charset="0"/>
                <a:cs typeface="Tahoma" panose="020B0604030504040204" pitchFamily="34" charset="0"/>
              </a:rPr>
              <a:t>Ruth 4</a:t>
            </a:r>
            <a:r>
              <a:rPr lang="nl-NL" sz="40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4000"/>
              </a:lnSpc>
              <a:spcBef>
                <a:spcPts val="0"/>
              </a:spcBef>
              <a:spcAft>
                <a:spcPts val="0"/>
              </a:spcAft>
              <a:defRPr/>
            </a:pPr>
            <a:endParaRPr lang="nl-NL" sz="4000"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pic>
        <p:nvPicPr>
          <p:cNvPr id="2" name="Picture 2">
            <a:extLst>
              <a:ext uri="{FF2B5EF4-FFF2-40B4-BE49-F238E27FC236}">
                <a16:creationId xmlns:a16="http://schemas.microsoft.com/office/drawing/2014/main" id="{DE35D0B7-CA46-7F51-5BEA-3D6E2BDC5A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9" y="1466850"/>
            <a:ext cx="11049000" cy="8286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581165"/>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269</TotalTime>
  <Words>740</Words>
  <Application>Microsoft Office PowerPoint</Application>
  <PresentationFormat>Aangepast</PresentationFormat>
  <Paragraphs>22</Paragraphs>
  <Slides>8</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8</vt:i4>
      </vt:variant>
    </vt:vector>
  </HeadingPairs>
  <TitlesOfParts>
    <vt:vector size="14" baseType="lpstr">
      <vt:lpstr>Arial</vt:lpstr>
      <vt:lpstr>Calibri</vt:lpstr>
      <vt:lpstr>Calibri Light</vt:lpstr>
      <vt:lpstr>Noto Serif</vt:lpstr>
      <vt:lpstr>Tahoma</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 Leeftink</dc:creator>
  <cp:lastModifiedBy>L.E. Leeftink</cp:lastModifiedBy>
  <cp:revision>5</cp:revision>
  <cp:lastPrinted>1601-01-01T00:00:00Z</cp:lastPrinted>
  <dcterms:created xsi:type="dcterms:W3CDTF">1601-01-01T00:00:00Z</dcterms:created>
  <dcterms:modified xsi:type="dcterms:W3CDTF">2022-11-14T14:08:32Z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