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75" r:id="rId3"/>
    <p:sldId id="276" r:id="rId4"/>
    <p:sldId id="281" r:id="rId5"/>
    <p:sldId id="280" r:id="rId6"/>
    <p:sldId id="256" r:id="rId7"/>
    <p:sldId id="282" r:id="rId8"/>
    <p:sldId id="283" r:id="rId9"/>
  </p:sldIdLst>
  <p:sldSz cx="17340263" cy="975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88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7533" y="1596249"/>
            <a:ext cx="13005197" cy="3395698"/>
          </a:xfrm>
        </p:spPr>
        <p:txBody>
          <a:bodyPr anchor="b"/>
          <a:lstStyle>
            <a:lvl1pPr algn="ctr">
              <a:defRPr sz="853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CC20F-2079-4445-9837-3393FC6820CA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68120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614F5-EAC3-4D87-8B84-1BC245C557AF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161509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112" y="2431628"/>
            <a:ext cx="14955977" cy="4057226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3112" y="6527237"/>
            <a:ext cx="14955977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7964C-4FC8-4447-828C-58CCB7CF2113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13972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43" y="2596444"/>
            <a:ext cx="7369612" cy="618857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508" y="2596444"/>
            <a:ext cx="7369612" cy="618857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B2AC-452E-4958-AF08-4A98E857875D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368851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519290"/>
            <a:ext cx="14955977" cy="188524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403" y="2390987"/>
            <a:ext cx="7335743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4403" y="3562773"/>
            <a:ext cx="7335743" cy="52403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78508" y="2390987"/>
            <a:ext cx="7371870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78508" y="3562773"/>
            <a:ext cx="7371870" cy="52403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2683A-7721-43CC-B1F9-36FE48F99382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97395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0630B-CA55-4328-95A6-35F16D41207B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0487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9904F-E5A8-4CE2-A86B-D01F00D09A39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7028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1870" y="1404338"/>
            <a:ext cx="8778508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6249-0C73-4570-AFF1-F7D8F3DEA7C7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74963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71870" y="1404338"/>
            <a:ext cx="8778508" cy="6931378"/>
          </a:xfrm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8572-7BD7-4998-8BAE-3125A1CC72EB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9055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B9B9C-C675-4B9B-BBC9-3678CE95737E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49667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09126" y="519289"/>
            <a:ext cx="3738994" cy="826572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2143" y="519289"/>
            <a:ext cx="11000229" cy="826572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F8F7-7E2B-4574-BED4-4713154082BF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081445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2143" y="519290"/>
            <a:ext cx="14955977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2143" y="2596444"/>
            <a:ext cx="14955977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92143" y="9040143"/>
            <a:ext cx="390155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43962" y="9040143"/>
            <a:ext cx="585233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246561" y="9040143"/>
            <a:ext cx="390155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F452D-492F-4FDB-9D23-7B396BAB8973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54177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62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115" indent="-325115" algn="l" defTabSz="1300460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982" kern="1200">
          <a:solidFill>
            <a:schemeClr val="tx1"/>
          </a:solidFill>
          <a:latin typeface="+mn-lt"/>
          <a:ea typeface="+mn-ea"/>
          <a:cs typeface="+mn-cs"/>
        </a:defRPr>
      </a:lvl1pPr>
      <a:lvl2pPr marL="97534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04299B3-500B-7687-B7E8-F3670D2F1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9" y="1447800"/>
            <a:ext cx="11074400" cy="830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337F516F-E805-3AF4-B007-8E8B8E81352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Eind goed – al goed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150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DF31EEAC-6B5D-7958-331E-5E227579E4B8}"/>
              </a:ext>
            </a:extLst>
          </p:cNvPr>
          <p:cNvSpPr txBox="1"/>
          <p:nvPr/>
        </p:nvSpPr>
        <p:spPr>
          <a:xfrm>
            <a:off x="11946731" y="1447800"/>
            <a:ext cx="5105400" cy="370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nl-NL" sz="36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Eind goed – al goed</a:t>
            </a:r>
          </a:p>
          <a:p>
            <a:pPr>
              <a:lnSpc>
                <a:spcPct val="114000"/>
              </a:lnSpc>
            </a:pPr>
            <a:endParaRPr lang="nl-NL" sz="3200" b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5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volgens Gods regels</a:t>
            </a:r>
            <a:endParaRPr lang="nl-NL" sz="3600" u="sng" dirty="0">
              <a:effectLst/>
              <a:latin typeface="Couri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sz="3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met het oog op Jezus </a:t>
            </a:r>
            <a:endParaRPr lang="nl-NL" sz="3200" dirty="0">
              <a:effectLst/>
              <a:latin typeface="Couri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endParaRPr lang="nl-NL" sz="3200" b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63979E1-30BD-9879-6484-477F81FC3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9" y="1447800"/>
            <a:ext cx="11074400" cy="830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176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4FB1A25A-AFDA-F4D0-86BB-5C1D65001CD0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4000"/>
              </a:lnSpc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98CE775-713D-D47D-7CC0-B929DF756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9" y="1447800"/>
            <a:ext cx="11074400" cy="830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06FD59CD-90FC-6AA2-25EF-118D3507BA8C}"/>
              </a:ext>
            </a:extLst>
          </p:cNvPr>
          <p:cNvSpPr txBox="1"/>
          <p:nvPr/>
        </p:nvSpPr>
        <p:spPr>
          <a:xfrm>
            <a:off x="11413331" y="457200"/>
            <a:ext cx="5638800" cy="9228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nl-NL" sz="36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wordt in het O.T. ook onze ‘Losser’ genoemd.</a:t>
            </a:r>
          </a:p>
          <a:p>
            <a:pPr>
              <a:lnSpc>
                <a:spcPct val="114000"/>
              </a:lnSpc>
            </a:pPr>
            <a:endParaRPr lang="nl-NL" sz="36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</a:pPr>
            <a:r>
              <a:rPr lang="nl-NL" sz="3200" u="sng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Job 19:26</a:t>
            </a:r>
            <a:endParaRPr lang="nl-NL" sz="32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</a:pPr>
            <a:r>
              <a:rPr lang="nl-NL" sz="32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Maar ik weet: mijn Losser / mijn Redder leeft en Hij zal tenslotte hier op aarde </a:t>
            </a:r>
            <a:r>
              <a:rPr lang="nl-NL" sz="3200" dirty="0" err="1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ingegrijpen</a:t>
            </a:r>
            <a:r>
              <a:rPr lang="nl-NL" sz="32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ct val="114000"/>
              </a:lnSpc>
            </a:pPr>
            <a:endParaRPr lang="nl-NL" sz="3200" b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</a:pPr>
            <a:r>
              <a:rPr lang="nl-NL" sz="3200" u="sng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Spreuken 23:10+11</a:t>
            </a:r>
          </a:p>
          <a:p>
            <a:pPr algn="l">
              <a:lnSpc>
                <a:spcPct val="114000"/>
              </a:lnSpc>
            </a:pPr>
            <a:r>
              <a:rPr lang="nl-NL" sz="32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Verleg geen oude grenzen,</a:t>
            </a:r>
          </a:p>
          <a:p>
            <a:pPr algn="l">
              <a:lnSpc>
                <a:spcPct val="114000"/>
              </a:lnSpc>
            </a:pPr>
            <a:r>
              <a:rPr lang="nl-NL" sz="32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schend de akkers van wezen niet. Want hun Losser / Beschermer is sterk, Hij zal hun rechten tegen je verdedigen.</a:t>
            </a:r>
            <a:endParaRPr lang="nl-NL" sz="3200" b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438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04299B3-500B-7687-B7E8-F3670D2F1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9" y="1447800"/>
            <a:ext cx="11074400" cy="830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E42EFFFB-7D7D-22C4-ACA2-4C67D598222C}"/>
              </a:ext>
            </a:extLst>
          </p:cNvPr>
          <p:cNvSpPr txBox="1"/>
          <p:nvPr/>
        </p:nvSpPr>
        <p:spPr>
          <a:xfrm>
            <a:off x="11946731" y="1447800"/>
            <a:ext cx="5105400" cy="370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nl-NL" sz="36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Eind goed – al goed</a:t>
            </a:r>
          </a:p>
          <a:p>
            <a:pPr>
              <a:lnSpc>
                <a:spcPct val="114000"/>
              </a:lnSpc>
            </a:pPr>
            <a:endParaRPr lang="nl-NL" sz="3200" b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5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volgens Gods regels</a:t>
            </a:r>
            <a:endParaRPr lang="nl-NL" sz="3200" dirty="0">
              <a:effectLst/>
              <a:latin typeface="Couri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sz="3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met het oog op Jezus </a:t>
            </a:r>
            <a:endParaRPr lang="nl-NL" sz="3600" u="sng" dirty="0">
              <a:effectLst/>
              <a:latin typeface="Courier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endParaRPr lang="nl-NL" sz="3200" b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164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DF31EEAC-6B5D-7958-331E-5E227579E4B8}"/>
              </a:ext>
            </a:extLst>
          </p:cNvPr>
          <p:cNvSpPr txBox="1"/>
          <p:nvPr/>
        </p:nvSpPr>
        <p:spPr>
          <a:xfrm>
            <a:off x="11489531" y="545909"/>
            <a:ext cx="5604669" cy="8239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</a:pPr>
            <a:r>
              <a:rPr lang="nl-NL" sz="36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 Christus is </a:t>
            </a:r>
          </a:p>
          <a:p>
            <a:pPr algn="l">
              <a:lnSpc>
                <a:spcPct val="114000"/>
              </a:lnSpc>
            </a:pPr>
            <a:r>
              <a:rPr lang="nl-NL" sz="36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grote Zoon van David</a:t>
            </a:r>
          </a:p>
          <a:p>
            <a:pPr algn="l">
              <a:lnSpc>
                <a:spcPct val="114000"/>
              </a:lnSpc>
            </a:pPr>
            <a:r>
              <a:rPr lang="nl-NL" sz="36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onze grote Verlosser</a:t>
            </a:r>
          </a:p>
          <a:p>
            <a:pPr algn="l">
              <a:lnSpc>
                <a:spcPct val="114000"/>
              </a:lnSpc>
            </a:pPr>
            <a:endParaRPr lang="nl-NL" sz="3600" b="0" i="0" dirty="0">
              <a:solidFill>
                <a:srgbClr val="46474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114000"/>
              </a:lnSpc>
            </a:pPr>
            <a:r>
              <a:rPr lang="nl-NL" sz="36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Hoe ken jij Hem?</a:t>
            </a:r>
          </a:p>
          <a:p>
            <a:pPr algn="l">
              <a:lnSpc>
                <a:spcPct val="114000"/>
              </a:lnSpc>
            </a:pPr>
            <a:r>
              <a:rPr lang="nl-NL" sz="36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l">
              <a:lnSpc>
                <a:spcPct val="114000"/>
              </a:lnSpc>
            </a:pPr>
            <a:r>
              <a:rPr lang="nl-NL" sz="36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Alleen maar op papier </a:t>
            </a:r>
          </a:p>
          <a:p>
            <a:pPr algn="l">
              <a:lnSpc>
                <a:spcPct val="114000"/>
              </a:lnSpc>
            </a:pPr>
            <a:r>
              <a:rPr lang="nl-NL" sz="36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van horen zeggen?</a:t>
            </a:r>
          </a:p>
          <a:p>
            <a:pPr algn="l">
              <a:lnSpc>
                <a:spcPct val="114000"/>
              </a:lnSpc>
            </a:pPr>
            <a:endParaRPr lang="nl-NL" sz="3600" b="0" i="0" dirty="0">
              <a:solidFill>
                <a:srgbClr val="46474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114000"/>
              </a:lnSpc>
            </a:pPr>
            <a:r>
              <a:rPr lang="nl-NL" sz="36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ken jij Hem ook persoonlijk en zing je:</a:t>
            </a:r>
          </a:p>
          <a:p>
            <a:pPr algn="l">
              <a:lnSpc>
                <a:spcPct val="114000"/>
              </a:lnSpc>
            </a:pPr>
            <a:r>
              <a:rPr lang="nl-NL" sz="3600" i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‘M</a:t>
            </a:r>
            <a:r>
              <a:rPr lang="nl-NL" sz="3600" b="0" i="1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ijn Jezus, ik hou van U, mijn Redder bent U’ </a:t>
            </a:r>
            <a:r>
              <a:rPr lang="nl-NL" sz="36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37F516F-E805-3AF4-B007-8E8B8E81352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Ruth </a:t>
            </a: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David  </a:t>
            </a: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</a:t>
            </a: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E35D0B7-CA46-7F51-5BEA-3D6E2BDC5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9" y="1466850"/>
            <a:ext cx="11049000" cy="828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581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814B9E3-E463-D354-7E73-E2208FB36F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9" b="20312"/>
          <a:stretch/>
        </p:blipFill>
        <p:spPr bwMode="auto">
          <a:xfrm>
            <a:off x="-1" y="1466850"/>
            <a:ext cx="10993993" cy="828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440531" y="533400"/>
            <a:ext cx="10287000" cy="72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Drie levenslessen uit het boek Ruth 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EE52231-CE88-78B8-8847-A34A426BB533}"/>
              </a:ext>
            </a:extLst>
          </p:cNvPr>
          <p:cNvSpPr txBox="1"/>
          <p:nvPr/>
        </p:nvSpPr>
        <p:spPr>
          <a:xfrm>
            <a:off x="11260931" y="1447800"/>
            <a:ext cx="5791200" cy="3223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 1</a:t>
            </a:r>
          </a:p>
          <a:p>
            <a:pPr algn="just">
              <a:lnSpc>
                <a:spcPct val="150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 maar gewoon, </a:t>
            </a:r>
          </a:p>
          <a:p>
            <a:pPr algn="just">
              <a:lnSpc>
                <a:spcPct val="150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doe je gelovig genoeg</a:t>
            </a:r>
            <a:endParaRPr lang="nl-NL" sz="3600" u="sng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NL" sz="3200" b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814B9E3-E463-D354-7E73-E2208FB36F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9" b="20312"/>
          <a:stretch/>
        </p:blipFill>
        <p:spPr bwMode="auto">
          <a:xfrm>
            <a:off x="-1" y="1466850"/>
            <a:ext cx="10993993" cy="828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440531" y="533400"/>
            <a:ext cx="10287000" cy="72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Drie levenslessen uit het boek Ruth 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EE52231-CE88-78B8-8847-A34A426BB533}"/>
              </a:ext>
            </a:extLst>
          </p:cNvPr>
          <p:cNvSpPr txBox="1"/>
          <p:nvPr/>
        </p:nvSpPr>
        <p:spPr>
          <a:xfrm>
            <a:off x="11260931" y="2895600"/>
            <a:ext cx="5791200" cy="3303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 2</a:t>
            </a:r>
          </a:p>
          <a:p>
            <a:pPr algn="just">
              <a:lnSpc>
                <a:spcPct val="150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Blijf </a:t>
            </a:r>
            <a:r>
              <a:rPr lang="nl-NL" sz="36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koren-aren</a:t>
            </a:r>
            <a:r>
              <a:rPr lang="nl-NL" sz="3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oprapen, </a:t>
            </a:r>
          </a:p>
          <a:p>
            <a:pPr algn="just">
              <a:lnSpc>
                <a:spcPct val="150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nl. alle tekenen </a:t>
            </a:r>
          </a:p>
          <a:p>
            <a:pPr algn="just">
              <a:lnSpc>
                <a:spcPct val="150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 Gods goedheid</a:t>
            </a:r>
            <a:endParaRPr lang="nl-NL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516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814B9E3-E463-D354-7E73-E2208FB36F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9" b="20312"/>
          <a:stretch/>
        </p:blipFill>
        <p:spPr bwMode="auto">
          <a:xfrm>
            <a:off x="-1" y="1466850"/>
            <a:ext cx="10993993" cy="828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440531" y="533400"/>
            <a:ext cx="10287000" cy="72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Drie levenslessen uit het boek Ruth 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EE52231-CE88-78B8-8847-A34A426BB533}"/>
              </a:ext>
            </a:extLst>
          </p:cNvPr>
          <p:cNvSpPr txBox="1"/>
          <p:nvPr/>
        </p:nvSpPr>
        <p:spPr>
          <a:xfrm>
            <a:off x="11260931" y="6096000"/>
            <a:ext cx="5791200" cy="3303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 3</a:t>
            </a:r>
          </a:p>
          <a:p>
            <a:pPr algn="just">
              <a:lnSpc>
                <a:spcPct val="150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Achteraf zul je verrast opkijken en zien, dat God goed voor je geweest is.</a:t>
            </a:r>
          </a:p>
        </p:txBody>
      </p:sp>
    </p:spTree>
    <p:extLst>
      <p:ext uri="{BB962C8B-B14F-4D97-AF65-F5344CB8AC3E}">
        <p14:creationId xmlns:p14="http://schemas.microsoft.com/office/powerpoint/2010/main" val="383798943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</TotalTime>
  <Words>222</Words>
  <Application>Microsoft Office PowerPoint</Application>
  <PresentationFormat>Aangepast</PresentationFormat>
  <Paragraphs>43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Courier</vt:lpstr>
      <vt:lpstr>Tahoma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 Leeftink</dc:creator>
  <cp:lastModifiedBy>L.E. Leeftink</cp:lastModifiedBy>
  <cp:revision>7</cp:revision>
  <cp:lastPrinted>1601-01-01T00:00:00Z</cp:lastPrinted>
  <dcterms:created xsi:type="dcterms:W3CDTF">1601-01-01T00:00:00Z</dcterms:created>
  <dcterms:modified xsi:type="dcterms:W3CDTF">2022-12-09T11:36:41Z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