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5"/>
  </p:notesMasterIdLst>
  <p:handoutMasterIdLst>
    <p:handoutMasterId r:id="rId16"/>
  </p:handoutMasterIdLst>
  <p:sldIdLst>
    <p:sldId id="666" r:id="rId3"/>
    <p:sldId id="670" r:id="rId4"/>
    <p:sldId id="662" r:id="rId5"/>
    <p:sldId id="652" r:id="rId6"/>
    <p:sldId id="669" r:id="rId7"/>
    <p:sldId id="655" r:id="rId8"/>
    <p:sldId id="668" r:id="rId9"/>
    <p:sldId id="665" r:id="rId10"/>
    <p:sldId id="664" r:id="rId11"/>
    <p:sldId id="660" r:id="rId12"/>
    <p:sldId id="654" r:id="rId13"/>
    <p:sldId id="667" r:id="rId14"/>
  </p:sldIdLst>
  <p:sldSz cx="12192000" cy="6858000"/>
  <p:notesSz cx="6858000" cy="9144000"/>
  <p:embeddedFontLst>
    <p:embeddedFont>
      <p:font typeface="Berlin Sans FB" panose="020E0602020502020306" pitchFamily="34" charset="0"/>
      <p:regular r:id="rId17"/>
      <p:bold r:id="rId18"/>
    </p:embeddedFont>
    <p:embeddedFont>
      <p:font typeface="Tahoma" panose="020B0604030504040204" pitchFamily="34" charset="0"/>
      <p:regular r:id="rId19"/>
      <p:bold r:id="rId20"/>
    </p:embeddedFont>
  </p:embeddedFontLst>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8009"/>
    <a:srgbClr val="000000"/>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46" autoAdjust="0"/>
  </p:normalViewPr>
  <p:slideViewPr>
    <p:cSldViewPr>
      <p:cViewPr varScale="1">
        <p:scale>
          <a:sx n="70" d="100"/>
          <a:sy n="70" d="100"/>
        </p:scale>
        <p:origin x="960"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34ECFF9C-589A-296A-646C-F34E1A6DCB8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22563" name="Rectangle 3">
            <a:extLst>
              <a:ext uri="{FF2B5EF4-FFF2-40B4-BE49-F238E27FC236}">
                <a16:creationId xmlns:a16="http://schemas.microsoft.com/office/drawing/2014/main" id="{C44A30EC-D5E6-5397-2262-4FC3637C61FB}"/>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322564" name="Rectangle 4">
            <a:extLst>
              <a:ext uri="{FF2B5EF4-FFF2-40B4-BE49-F238E27FC236}">
                <a16:creationId xmlns:a16="http://schemas.microsoft.com/office/drawing/2014/main" id="{0CA422DC-4638-05F0-88FF-C9C28C95EFF6}"/>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22565" name="Rectangle 5">
            <a:extLst>
              <a:ext uri="{FF2B5EF4-FFF2-40B4-BE49-F238E27FC236}">
                <a16:creationId xmlns:a16="http://schemas.microsoft.com/office/drawing/2014/main" id="{54211DD7-A7EC-5055-96CF-D5296173391D}"/>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4935D2F-168D-45EB-B0D4-7C0C9934FD6F}"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A6F49CC4-7BE6-A01A-D77D-8089C71DC2C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158723" name="Rectangle 3">
            <a:extLst>
              <a:ext uri="{FF2B5EF4-FFF2-40B4-BE49-F238E27FC236}">
                <a16:creationId xmlns:a16="http://schemas.microsoft.com/office/drawing/2014/main" id="{FEB289EF-E1E1-EC1F-71B1-4AD0A693A2EA}"/>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3076" name="Rectangle 4">
            <a:extLst>
              <a:ext uri="{FF2B5EF4-FFF2-40B4-BE49-F238E27FC236}">
                <a16:creationId xmlns:a16="http://schemas.microsoft.com/office/drawing/2014/main" id="{AA145593-3951-D930-9C8F-63212953007D}"/>
              </a:ext>
            </a:extLst>
          </p:cNvPr>
          <p:cNvSpPr>
            <a:spLocks noRo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0469AF35-DB8B-C236-152B-93FEA1A4D945}"/>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749765E4-AC7A-7B58-A14B-889E21C0136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158727" name="Rectangle 7">
            <a:extLst>
              <a:ext uri="{FF2B5EF4-FFF2-40B4-BE49-F238E27FC236}">
                <a16:creationId xmlns:a16="http://schemas.microsoft.com/office/drawing/2014/main" id="{B31526E4-54FA-FABB-6840-03E5C13A9D8B}"/>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BF72588-5876-4440-BA70-17BA74626F17}"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dia-afbeelding 1">
            <a:extLst>
              <a:ext uri="{FF2B5EF4-FFF2-40B4-BE49-F238E27FC236}">
                <a16:creationId xmlns:a16="http://schemas.microsoft.com/office/drawing/2014/main" id="{CEA8EEF6-26AA-C48C-449B-EAF4AF053B5F}"/>
              </a:ext>
            </a:extLst>
          </p:cNvPr>
          <p:cNvSpPr>
            <a:spLocks noGrp="1" noRot="1" noChangeAspect="1" noChangeArrowheads="1" noTextEdit="1"/>
          </p:cNvSpPr>
          <p:nvPr>
            <p:ph type="sldImg"/>
          </p:nvPr>
        </p:nvSpPr>
        <p:spPr>
          <a:ln/>
        </p:spPr>
      </p:sp>
      <p:sp>
        <p:nvSpPr>
          <p:cNvPr id="8195" name="Tijdelijke aanduiding voor notities 2">
            <a:extLst>
              <a:ext uri="{FF2B5EF4-FFF2-40B4-BE49-F238E27FC236}">
                <a16:creationId xmlns:a16="http://schemas.microsoft.com/office/drawing/2014/main" id="{50875FFA-3A12-168F-56B8-46FF8D9090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8196" name="Tijdelijke aanduiding voor dianummer 3">
            <a:extLst>
              <a:ext uri="{FF2B5EF4-FFF2-40B4-BE49-F238E27FC236}">
                <a16:creationId xmlns:a16="http://schemas.microsoft.com/office/drawing/2014/main" id="{A2A16A65-8702-CA8F-B674-8D4622B3D79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ED41D96-0199-4D01-B82C-ADC939FF4DEC}" type="slidenum">
              <a:rPr lang="nl-NL" altLang="nl-NL" smtClean="0"/>
              <a:pPr>
                <a:spcBef>
                  <a:spcPct val="0"/>
                </a:spcBef>
              </a:pPr>
              <a:t>3</a:t>
            </a:fld>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jdelijke aanduiding voor dia-afbeelding 1">
            <a:extLst>
              <a:ext uri="{FF2B5EF4-FFF2-40B4-BE49-F238E27FC236}">
                <a16:creationId xmlns:a16="http://schemas.microsoft.com/office/drawing/2014/main" id="{DC892599-9609-CD07-93E5-FF8281163587}"/>
              </a:ext>
            </a:extLst>
          </p:cNvPr>
          <p:cNvSpPr>
            <a:spLocks noGrp="1" noRot="1" noChangeAspect="1" noChangeArrowheads="1" noTextEdit="1"/>
          </p:cNvSpPr>
          <p:nvPr>
            <p:ph type="sldImg"/>
          </p:nvPr>
        </p:nvSpPr>
        <p:spPr>
          <a:ln/>
        </p:spPr>
      </p:sp>
      <p:sp>
        <p:nvSpPr>
          <p:cNvPr id="10243" name="Tijdelijke aanduiding voor notities 2">
            <a:extLst>
              <a:ext uri="{FF2B5EF4-FFF2-40B4-BE49-F238E27FC236}">
                <a16:creationId xmlns:a16="http://schemas.microsoft.com/office/drawing/2014/main" id="{52E84670-90C7-4F2E-36A8-C3F264688E6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0244" name="Tijdelijke aanduiding voor dianummer 3">
            <a:extLst>
              <a:ext uri="{FF2B5EF4-FFF2-40B4-BE49-F238E27FC236}">
                <a16:creationId xmlns:a16="http://schemas.microsoft.com/office/drawing/2014/main" id="{5E561F95-7182-817C-2131-4C35DA02521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F2D327F-D181-4717-AE5E-A7E95A07C0EA}" type="slidenum">
              <a:rPr lang="nl-NL" altLang="nl-NL" smtClean="0"/>
              <a:pPr>
                <a:spcBef>
                  <a:spcPct val="0"/>
                </a:spcBef>
              </a:pPr>
              <a:t>4</a:t>
            </a:fld>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a:extLst>
              <a:ext uri="{FF2B5EF4-FFF2-40B4-BE49-F238E27FC236}">
                <a16:creationId xmlns:a16="http://schemas.microsoft.com/office/drawing/2014/main" id="{690BD5CB-F1F7-ED70-47EB-AE062CF61BEA}"/>
              </a:ext>
            </a:extLst>
          </p:cNvPr>
          <p:cNvSpPr>
            <a:spLocks noGrp="1" noRot="1" noChangeAspect="1" noChangeArrowheads="1" noTextEdit="1"/>
          </p:cNvSpPr>
          <p:nvPr>
            <p:ph type="sldImg"/>
          </p:nvPr>
        </p:nvSpPr>
        <p:spPr>
          <a:ln/>
        </p:spPr>
      </p:sp>
      <p:sp>
        <p:nvSpPr>
          <p:cNvPr id="13315" name="Tijdelijke aanduiding voor notities 2">
            <a:extLst>
              <a:ext uri="{FF2B5EF4-FFF2-40B4-BE49-F238E27FC236}">
                <a16:creationId xmlns:a16="http://schemas.microsoft.com/office/drawing/2014/main" id="{9FD474EB-D30B-2295-49E3-173AC41F749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3316" name="Tijdelijke aanduiding voor dianummer 3">
            <a:extLst>
              <a:ext uri="{FF2B5EF4-FFF2-40B4-BE49-F238E27FC236}">
                <a16:creationId xmlns:a16="http://schemas.microsoft.com/office/drawing/2014/main" id="{472C375B-73FB-3D2B-4AAC-88BEADFA72A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01A3330-9D0B-4872-A424-FD6E544C63B9}" type="slidenum">
              <a:rPr lang="nl-NL" altLang="nl-NL" smtClean="0"/>
              <a:pPr>
                <a:spcBef>
                  <a:spcPct val="0"/>
                </a:spcBef>
              </a:pPr>
              <a:t>6</a:t>
            </a:fld>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1B660A25-6710-0D41-BEB4-52B608025FA9}"/>
              </a:ext>
            </a:extLst>
          </p:cNvPr>
          <p:cNvSpPr>
            <a:spLocks noGrp="1" noRot="1" noChangeAspect="1" noChangeArrowheads="1" noTextEdit="1"/>
          </p:cNvSpPr>
          <p:nvPr>
            <p:ph type="sldImg"/>
          </p:nvPr>
        </p:nvSpPr>
        <p:spPr>
          <a:ln/>
        </p:spPr>
      </p:sp>
      <p:sp>
        <p:nvSpPr>
          <p:cNvPr id="15363" name="Tijdelijke aanduiding voor notities 2">
            <a:extLst>
              <a:ext uri="{FF2B5EF4-FFF2-40B4-BE49-F238E27FC236}">
                <a16:creationId xmlns:a16="http://schemas.microsoft.com/office/drawing/2014/main" id="{7E2B2D53-BFD8-B4F1-45BA-E35D13D7808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5364" name="Tijdelijke aanduiding voor dianummer 3">
            <a:extLst>
              <a:ext uri="{FF2B5EF4-FFF2-40B4-BE49-F238E27FC236}">
                <a16:creationId xmlns:a16="http://schemas.microsoft.com/office/drawing/2014/main" id="{BB8CED86-5325-D28A-269D-4CDFB1F37B3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FD13CC9-E784-4BB0-80BA-BCB47699C3C3}" type="slidenum">
              <a:rPr lang="nl-NL" altLang="nl-NL" smtClean="0"/>
              <a:pPr>
                <a:spcBef>
                  <a:spcPct val="0"/>
                </a:spcBef>
              </a:pPr>
              <a:t>7</a:t>
            </a:fld>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dia-afbeelding 1">
            <a:extLst>
              <a:ext uri="{FF2B5EF4-FFF2-40B4-BE49-F238E27FC236}">
                <a16:creationId xmlns:a16="http://schemas.microsoft.com/office/drawing/2014/main" id="{8F69D497-6E97-07F0-2A1D-1804E81ED36D}"/>
              </a:ext>
            </a:extLst>
          </p:cNvPr>
          <p:cNvSpPr>
            <a:spLocks noGrp="1" noRot="1" noChangeAspect="1" noChangeArrowheads="1" noTextEdit="1"/>
          </p:cNvSpPr>
          <p:nvPr>
            <p:ph type="sldImg"/>
          </p:nvPr>
        </p:nvSpPr>
        <p:spPr>
          <a:ln/>
        </p:spPr>
      </p:sp>
      <p:sp>
        <p:nvSpPr>
          <p:cNvPr id="17411" name="Tijdelijke aanduiding voor notities 2">
            <a:extLst>
              <a:ext uri="{FF2B5EF4-FFF2-40B4-BE49-F238E27FC236}">
                <a16:creationId xmlns:a16="http://schemas.microsoft.com/office/drawing/2014/main" id="{C501B442-CAA2-2E5D-35CC-B9E12D9B4DF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7412" name="Tijdelijke aanduiding voor dianummer 3">
            <a:extLst>
              <a:ext uri="{FF2B5EF4-FFF2-40B4-BE49-F238E27FC236}">
                <a16:creationId xmlns:a16="http://schemas.microsoft.com/office/drawing/2014/main" id="{E7C4F6E9-6367-EA6C-4458-21395586EC6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E13D248-77F0-4D99-8E7A-82D6818BE571}" type="slidenum">
              <a:rPr lang="nl-NL" altLang="nl-NL" smtClean="0"/>
              <a:pPr>
                <a:spcBef>
                  <a:spcPct val="0"/>
                </a:spcBef>
              </a:pPr>
              <a:t>8</a:t>
            </a:fld>
            <a:endParaRPr lang="nl-NL"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jdelijke aanduiding voor dia-afbeelding 1">
            <a:extLst>
              <a:ext uri="{FF2B5EF4-FFF2-40B4-BE49-F238E27FC236}">
                <a16:creationId xmlns:a16="http://schemas.microsoft.com/office/drawing/2014/main" id="{220A64E7-4C0B-BE39-0A17-BA95BA69B4A2}"/>
              </a:ext>
            </a:extLst>
          </p:cNvPr>
          <p:cNvSpPr>
            <a:spLocks noGrp="1" noRot="1" noChangeAspect="1" noChangeArrowheads="1" noTextEdit="1"/>
          </p:cNvSpPr>
          <p:nvPr>
            <p:ph type="sldImg"/>
          </p:nvPr>
        </p:nvSpPr>
        <p:spPr>
          <a:ln/>
        </p:spPr>
      </p:sp>
      <p:sp>
        <p:nvSpPr>
          <p:cNvPr id="19459" name="Tijdelijke aanduiding voor notities 2">
            <a:extLst>
              <a:ext uri="{FF2B5EF4-FFF2-40B4-BE49-F238E27FC236}">
                <a16:creationId xmlns:a16="http://schemas.microsoft.com/office/drawing/2014/main" id="{BEB41CAD-C11C-80AE-A44E-FD8B8BE3733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19460" name="Tijdelijke aanduiding voor dianummer 3">
            <a:extLst>
              <a:ext uri="{FF2B5EF4-FFF2-40B4-BE49-F238E27FC236}">
                <a16:creationId xmlns:a16="http://schemas.microsoft.com/office/drawing/2014/main" id="{6B124BAF-405C-8089-EA9F-84E8352D27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C06C048-7284-45B5-929E-7F9FD64A7043}" type="slidenum">
              <a:rPr lang="nl-NL" altLang="nl-NL" smtClean="0"/>
              <a:pPr>
                <a:spcBef>
                  <a:spcPct val="0"/>
                </a:spcBef>
              </a:pPr>
              <a:t>9</a:t>
            </a:fld>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79B7814A-A858-8DD9-2FC1-856395EB5425}"/>
              </a:ext>
            </a:extLst>
          </p:cNvPr>
          <p:cNvSpPr>
            <a:spLocks noGrp="1" noRot="1" noChangeAspect="1" noChangeArrowheads="1" noTextEdit="1"/>
          </p:cNvSpPr>
          <p:nvPr>
            <p:ph type="sldImg"/>
          </p:nvPr>
        </p:nvSpPr>
        <p:spPr>
          <a:ln/>
        </p:spPr>
      </p:sp>
      <p:sp>
        <p:nvSpPr>
          <p:cNvPr id="21507" name="Tijdelijke aanduiding voor notities 2">
            <a:extLst>
              <a:ext uri="{FF2B5EF4-FFF2-40B4-BE49-F238E27FC236}">
                <a16:creationId xmlns:a16="http://schemas.microsoft.com/office/drawing/2014/main" id="{9FBF7653-7D1F-7E49-4A02-32C4FB9AC0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1508" name="Tijdelijke aanduiding voor dianummer 3">
            <a:extLst>
              <a:ext uri="{FF2B5EF4-FFF2-40B4-BE49-F238E27FC236}">
                <a16:creationId xmlns:a16="http://schemas.microsoft.com/office/drawing/2014/main" id="{405A246E-D752-F333-5122-CBF8DEBFD3C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E0C364E-8B8F-4D9C-B293-31D3D94E95E3}" type="slidenum">
              <a:rPr lang="nl-NL" altLang="nl-NL" smtClean="0"/>
              <a:pPr>
                <a:spcBef>
                  <a:spcPct val="0"/>
                </a:spcBef>
              </a:pPr>
              <a:t>10</a:t>
            </a:fld>
            <a:endParaRPr lang="nl-NL" alt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jdelijke aanduiding voor dia-afbeelding 1">
            <a:extLst>
              <a:ext uri="{FF2B5EF4-FFF2-40B4-BE49-F238E27FC236}">
                <a16:creationId xmlns:a16="http://schemas.microsoft.com/office/drawing/2014/main" id="{F1B7F833-5785-394D-C4CA-4328DB0D5E90}"/>
              </a:ext>
            </a:extLst>
          </p:cNvPr>
          <p:cNvSpPr>
            <a:spLocks noGrp="1" noRot="1" noChangeAspect="1" noChangeArrowheads="1" noTextEdit="1"/>
          </p:cNvSpPr>
          <p:nvPr>
            <p:ph type="sldImg"/>
          </p:nvPr>
        </p:nvSpPr>
        <p:spPr>
          <a:ln/>
        </p:spPr>
      </p:sp>
      <p:sp>
        <p:nvSpPr>
          <p:cNvPr id="23555" name="Tijdelijke aanduiding voor notities 2">
            <a:extLst>
              <a:ext uri="{FF2B5EF4-FFF2-40B4-BE49-F238E27FC236}">
                <a16:creationId xmlns:a16="http://schemas.microsoft.com/office/drawing/2014/main" id="{DFD348D8-FC28-EE12-7A68-70F6D61658E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3556" name="Tijdelijke aanduiding voor dianummer 3">
            <a:extLst>
              <a:ext uri="{FF2B5EF4-FFF2-40B4-BE49-F238E27FC236}">
                <a16:creationId xmlns:a16="http://schemas.microsoft.com/office/drawing/2014/main" id="{B09D800B-CD31-C695-83F7-2148C0105D8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677E06F-8454-4DCF-B00E-643B5962551E}" type="slidenum">
              <a:rPr lang="nl-NL" altLang="nl-NL" smtClean="0"/>
              <a:pPr>
                <a:spcBef>
                  <a:spcPct val="0"/>
                </a:spcBef>
              </a:pPr>
              <a:t>11</a:t>
            </a:fld>
            <a:endParaRPr lang="nl-NL" alt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jdelijke aanduiding voor dia-afbeelding 1">
            <a:extLst>
              <a:ext uri="{FF2B5EF4-FFF2-40B4-BE49-F238E27FC236}">
                <a16:creationId xmlns:a16="http://schemas.microsoft.com/office/drawing/2014/main" id="{96071BB2-E09C-6C25-A771-771F1D95CC8A}"/>
              </a:ext>
            </a:extLst>
          </p:cNvPr>
          <p:cNvSpPr>
            <a:spLocks noGrp="1" noRot="1" noChangeAspect="1" noChangeArrowheads="1" noTextEdit="1"/>
          </p:cNvSpPr>
          <p:nvPr>
            <p:ph type="sldImg"/>
          </p:nvPr>
        </p:nvSpPr>
        <p:spPr>
          <a:ln/>
        </p:spPr>
      </p:sp>
      <p:sp>
        <p:nvSpPr>
          <p:cNvPr id="25603" name="Tijdelijke aanduiding voor notities 2">
            <a:extLst>
              <a:ext uri="{FF2B5EF4-FFF2-40B4-BE49-F238E27FC236}">
                <a16:creationId xmlns:a16="http://schemas.microsoft.com/office/drawing/2014/main" id="{5CB60C19-2ADE-59FC-40D5-E87D97CF43F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5604" name="Tijdelijke aanduiding voor dianummer 3">
            <a:extLst>
              <a:ext uri="{FF2B5EF4-FFF2-40B4-BE49-F238E27FC236}">
                <a16:creationId xmlns:a16="http://schemas.microsoft.com/office/drawing/2014/main" id="{BD2B45F4-C318-61FD-16BA-4D96A08A1FE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CA47CF1-829A-4606-B8FF-0B762F65D57D}" type="slidenum">
              <a:rPr lang="nl-NL" altLang="nl-NL" smtClean="0"/>
              <a:pPr>
                <a:spcBef>
                  <a:spcPct val="0"/>
                </a:spcBef>
              </a:pPr>
              <a:t>12</a:t>
            </a:fld>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8267B23-B2A0-521F-7B52-6272067E3D20}"/>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A74D1DA4-7C7D-AB27-3743-7D2196D55EA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B3A053D5-814E-7C2F-51AB-2B21AB70120F}"/>
              </a:ext>
            </a:extLst>
          </p:cNvPr>
          <p:cNvSpPr>
            <a:spLocks noGrp="1" noChangeArrowheads="1"/>
          </p:cNvSpPr>
          <p:nvPr>
            <p:ph type="sldNum" sz="quarter" idx="12"/>
          </p:nvPr>
        </p:nvSpPr>
        <p:spPr>
          <a:ln/>
        </p:spPr>
        <p:txBody>
          <a:bodyPr/>
          <a:lstStyle>
            <a:lvl1pPr>
              <a:defRPr/>
            </a:lvl1pPr>
          </a:lstStyle>
          <a:p>
            <a:pPr>
              <a:defRPr/>
            </a:pPr>
            <a:fld id="{9F415BB7-D4F6-4F87-9352-BBD13971C381}" type="slidenum">
              <a:rPr lang="nl-NL" altLang="nl-NL"/>
              <a:pPr>
                <a:defRPr/>
              </a:pPr>
              <a:t>‹nr.›</a:t>
            </a:fld>
            <a:endParaRPr lang="nl-NL" altLang="nl-NL"/>
          </a:p>
        </p:txBody>
      </p:sp>
    </p:spTree>
    <p:extLst>
      <p:ext uri="{BB962C8B-B14F-4D97-AF65-F5344CB8AC3E}">
        <p14:creationId xmlns:p14="http://schemas.microsoft.com/office/powerpoint/2010/main" val="31671980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C98BD56E-C28C-8B5D-51C4-91051E977A99}"/>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C628A24-2374-CDB5-DCCC-D7C55C83705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8075B219-8D10-4110-9B87-3AAAE7A42B08}"/>
              </a:ext>
            </a:extLst>
          </p:cNvPr>
          <p:cNvSpPr>
            <a:spLocks noGrp="1" noChangeArrowheads="1"/>
          </p:cNvSpPr>
          <p:nvPr>
            <p:ph type="sldNum" sz="quarter" idx="12"/>
          </p:nvPr>
        </p:nvSpPr>
        <p:spPr>
          <a:ln/>
        </p:spPr>
        <p:txBody>
          <a:bodyPr/>
          <a:lstStyle>
            <a:lvl1pPr>
              <a:defRPr/>
            </a:lvl1pPr>
          </a:lstStyle>
          <a:p>
            <a:pPr>
              <a:defRPr/>
            </a:pPr>
            <a:fld id="{80F10685-FADB-44A8-AE39-8DEE00D3B43C}" type="slidenum">
              <a:rPr lang="nl-NL" altLang="nl-NL"/>
              <a:pPr>
                <a:defRPr/>
              </a:pPr>
              <a:t>‹nr.›</a:t>
            </a:fld>
            <a:endParaRPr lang="nl-NL" altLang="nl-NL"/>
          </a:p>
        </p:txBody>
      </p:sp>
    </p:spTree>
    <p:extLst>
      <p:ext uri="{BB962C8B-B14F-4D97-AF65-F5344CB8AC3E}">
        <p14:creationId xmlns:p14="http://schemas.microsoft.com/office/powerpoint/2010/main" val="302498313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52230136-1524-33E1-8720-071DE30D98C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212E09D0-8AAA-D80B-C113-EBA076909AD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07E7615-A219-D30E-1DC1-072B21EBBAC6}"/>
              </a:ext>
            </a:extLst>
          </p:cNvPr>
          <p:cNvSpPr>
            <a:spLocks noGrp="1" noChangeArrowheads="1"/>
          </p:cNvSpPr>
          <p:nvPr>
            <p:ph type="sldNum" sz="quarter" idx="12"/>
          </p:nvPr>
        </p:nvSpPr>
        <p:spPr>
          <a:ln/>
        </p:spPr>
        <p:txBody>
          <a:bodyPr/>
          <a:lstStyle>
            <a:lvl1pPr>
              <a:defRPr/>
            </a:lvl1pPr>
          </a:lstStyle>
          <a:p>
            <a:pPr>
              <a:defRPr/>
            </a:pPr>
            <a:fld id="{BB1F16F1-1434-44D8-BE36-68AD183C5FF5}" type="slidenum">
              <a:rPr lang="nl-NL" altLang="nl-NL"/>
              <a:pPr>
                <a:defRPr/>
              </a:pPr>
              <a:t>‹nr.›</a:t>
            </a:fld>
            <a:endParaRPr lang="nl-NL" altLang="nl-NL"/>
          </a:p>
        </p:txBody>
      </p:sp>
    </p:spTree>
    <p:extLst>
      <p:ext uri="{BB962C8B-B14F-4D97-AF65-F5344CB8AC3E}">
        <p14:creationId xmlns:p14="http://schemas.microsoft.com/office/powerpoint/2010/main" val="327480097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76EC8CFB-2030-6D77-8987-148918B638A2}"/>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66CAB338-496A-0BC7-9FE4-C4FD2F48168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80DC95FB-7742-6D50-5333-8F98A5D1B41A}"/>
              </a:ext>
            </a:extLst>
          </p:cNvPr>
          <p:cNvSpPr>
            <a:spLocks noGrp="1" noChangeArrowheads="1"/>
          </p:cNvSpPr>
          <p:nvPr>
            <p:ph type="sldNum" sz="quarter" idx="12"/>
          </p:nvPr>
        </p:nvSpPr>
        <p:spPr>
          <a:ln/>
        </p:spPr>
        <p:txBody>
          <a:bodyPr/>
          <a:lstStyle>
            <a:lvl1pPr>
              <a:defRPr/>
            </a:lvl1pPr>
          </a:lstStyle>
          <a:p>
            <a:pPr>
              <a:defRPr/>
            </a:pPr>
            <a:fld id="{EA3010CD-1CDC-4EF5-8E9D-9B45EDB6C568}" type="slidenum">
              <a:rPr lang="nl-NL" altLang="nl-NL"/>
              <a:pPr>
                <a:defRPr/>
              </a:pPr>
              <a:t>‹nr.›</a:t>
            </a:fld>
            <a:endParaRPr lang="nl-NL" altLang="nl-NL"/>
          </a:p>
        </p:txBody>
      </p:sp>
    </p:spTree>
    <p:extLst>
      <p:ext uri="{BB962C8B-B14F-4D97-AF65-F5344CB8AC3E}">
        <p14:creationId xmlns:p14="http://schemas.microsoft.com/office/powerpoint/2010/main" val="281800804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323CD215-3986-8526-69B8-7C814FCFEA6F}"/>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2D6331F-B04C-9D3F-8D88-FCF987DA281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D3C06E55-AB3B-C895-6DC6-2E46E11267E5}"/>
              </a:ext>
            </a:extLst>
          </p:cNvPr>
          <p:cNvSpPr>
            <a:spLocks noGrp="1" noChangeArrowheads="1"/>
          </p:cNvSpPr>
          <p:nvPr>
            <p:ph type="sldNum" sz="quarter" idx="12"/>
          </p:nvPr>
        </p:nvSpPr>
        <p:spPr>
          <a:ln/>
        </p:spPr>
        <p:txBody>
          <a:bodyPr/>
          <a:lstStyle>
            <a:lvl1pPr>
              <a:defRPr/>
            </a:lvl1pPr>
          </a:lstStyle>
          <a:p>
            <a:pPr>
              <a:defRPr/>
            </a:pPr>
            <a:fld id="{CF375889-E9C3-4781-9E6B-46A65DD6D37B}" type="slidenum">
              <a:rPr lang="nl-NL" altLang="nl-NL"/>
              <a:pPr>
                <a:defRPr/>
              </a:pPr>
              <a:t>‹nr.›</a:t>
            </a:fld>
            <a:endParaRPr lang="nl-NL" altLang="nl-NL"/>
          </a:p>
        </p:txBody>
      </p:sp>
    </p:spTree>
    <p:extLst>
      <p:ext uri="{BB962C8B-B14F-4D97-AF65-F5344CB8AC3E}">
        <p14:creationId xmlns:p14="http://schemas.microsoft.com/office/powerpoint/2010/main" val="428134134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0944315D-833F-AF84-A6CC-4C06EDCE5309}"/>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066F0DD7-E573-F3F1-7E15-9B31E1CB6FF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17BCB8E-7D6F-012B-09AE-C2BF55704233}"/>
              </a:ext>
            </a:extLst>
          </p:cNvPr>
          <p:cNvSpPr>
            <a:spLocks noGrp="1" noChangeArrowheads="1"/>
          </p:cNvSpPr>
          <p:nvPr>
            <p:ph type="sldNum" sz="quarter" idx="12"/>
          </p:nvPr>
        </p:nvSpPr>
        <p:spPr>
          <a:ln/>
        </p:spPr>
        <p:txBody>
          <a:bodyPr/>
          <a:lstStyle>
            <a:lvl1pPr>
              <a:defRPr/>
            </a:lvl1pPr>
          </a:lstStyle>
          <a:p>
            <a:pPr>
              <a:defRPr/>
            </a:pPr>
            <a:fld id="{26FD1DA5-85F5-46A8-BE6A-0FFC0B16C5F4}" type="slidenum">
              <a:rPr lang="nl-NL" altLang="nl-NL"/>
              <a:pPr>
                <a:defRPr/>
              </a:pPr>
              <a:t>‹nr.›</a:t>
            </a:fld>
            <a:endParaRPr lang="nl-NL" altLang="nl-NL"/>
          </a:p>
        </p:txBody>
      </p:sp>
    </p:spTree>
    <p:extLst>
      <p:ext uri="{BB962C8B-B14F-4D97-AF65-F5344CB8AC3E}">
        <p14:creationId xmlns:p14="http://schemas.microsoft.com/office/powerpoint/2010/main" val="365618765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3A751A4-81E2-C12D-20F7-A0C299A3FB04}"/>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1575078D-4B28-DC64-2C2C-2A62BF5460A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69B69CD3-C109-E1D4-B4DF-B848E14B89EC}"/>
              </a:ext>
            </a:extLst>
          </p:cNvPr>
          <p:cNvSpPr>
            <a:spLocks noGrp="1" noChangeArrowheads="1"/>
          </p:cNvSpPr>
          <p:nvPr>
            <p:ph type="sldNum" sz="quarter" idx="12"/>
          </p:nvPr>
        </p:nvSpPr>
        <p:spPr>
          <a:ln/>
        </p:spPr>
        <p:txBody>
          <a:bodyPr/>
          <a:lstStyle>
            <a:lvl1pPr>
              <a:defRPr/>
            </a:lvl1pPr>
          </a:lstStyle>
          <a:p>
            <a:pPr>
              <a:defRPr/>
            </a:pPr>
            <a:fld id="{72E9A344-4013-4C01-B574-74E7032480F0}" type="slidenum">
              <a:rPr lang="nl-NL" altLang="nl-NL"/>
              <a:pPr>
                <a:defRPr/>
              </a:pPr>
              <a:t>‹nr.›</a:t>
            </a:fld>
            <a:endParaRPr lang="nl-NL" altLang="nl-NL"/>
          </a:p>
        </p:txBody>
      </p:sp>
    </p:spTree>
    <p:extLst>
      <p:ext uri="{BB962C8B-B14F-4D97-AF65-F5344CB8AC3E}">
        <p14:creationId xmlns:p14="http://schemas.microsoft.com/office/powerpoint/2010/main" val="313457386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FE2FF44-2E66-013D-35AF-26F843E557ED}"/>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3A6B7282-A8B4-ECCE-BAB7-D8BE65E9085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9732A6C7-764A-C1B3-C420-45339B8338EB}"/>
              </a:ext>
            </a:extLst>
          </p:cNvPr>
          <p:cNvSpPr>
            <a:spLocks noGrp="1" noChangeArrowheads="1"/>
          </p:cNvSpPr>
          <p:nvPr>
            <p:ph type="sldNum" sz="quarter" idx="12"/>
          </p:nvPr>
        </p:nvSpPr>
        <p:spPr>
          <a:ln/>
        </p:spPr>
        <p:txBody>
          <a:bodyPr/>
          <a:lstStyle>
            <a:lvl1pPr>
              <a:defRPr/>
            </a:lvl1pPr>
          </a:lstStyle>
          <a:p>
            <a:pPr>
              <a:defRPr/>
            </a:pPr>
            <a:fld id="{9D030263-8EAC-4B2B-B02C-8F01D847382C}" type="slidenum">
              <a:rPr lang="nl-NL" altLang="nl-NL"/>
              <a:pPr>
                <a:defRPr/>
              </a:pPr>
              <a:t>‹nr.›</a:t>
            </a:fld>
            <a:endParaRPr lang="nl-NL" altLang="nl-NL"/>
          </a:p>
        </p:txBody>
      </p:sp>
    </p:spTree>
    <p:extLst>
      <p:ext uri="{BB962C8B-B14F-4D97-AF65-F5344CB8AC3E}">
        <p14:creationId xmlns:p14="http://schemas.microsoft.com/office/powerpoint/2010/main" val="12471443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FE0FCACF-EDD4-7026-0D57-4874D541F0A0}"/>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9AD85DD-6D22-F75B-5A37-028773E9084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548E2B6-560A-6361-2A78-177A1E02D6B2}"/>
              </a:ext>
            </a:extLst>
          </p:cNvPr>
          <p:cNvSpPr>
            <a:spLocks noGrp="1" noChangeArrowheads="1"/>
          </p:cNvSpPr>
          <p:nvPr>
            <p:ph type="sldNum" sz="quarter" idx="12"/>
          </p:nvPr>
        </p:nvSpPr>
        <p:spPr>
          <a:ln/>
        </p:spPr>
        <p:txBody>
          <a:bodyPr/>
          <a:lstStyle>
            <a:lvl1pPr>
              <a:defRPr/>
            </a:lvl1pPr>
          </a:lstStyle>
          <a:p>
            <a:pPr>
              <a:defRPr/>
            </a:pPr>
            <a:fld id="{42540070-D84D-49F1-BFE2-DED4DD71F039}" type="slidenum">
              <a:rPr lang="nl-NL" altLang="nl-NL"/>
              <a:pPr>
                <a:defRPr/>
              </a:pPr>
              <a:t>‹nr.›</a:t>
            </a:fld>
            <a:endParaRPr lang="nl-NL" altLang="nl-NL"/>
          </a:p>
        </p:txBody>
      </p:sp>
    </p:spTree>
    <p:extLst>
      <p:ext uri="{BB962C8B-B14F-4D97-AF65-F5344CB8AC3E}">
        <p14:creationId xmlns:p14="http://schemas.microsoft.com/office/powerpoint/2010/main" val="381194750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24958CCA-9335-D93C-411E-C25CA77F884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4F55DD82-AA3F-2A30-E825-85B725955A5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9C87D856-1B68-4552-A9B5-7C7A0785F9E2}"/>
              </a:ext>
            </a:extLst>
          </p:cNvPr>
          <p:cNvSpPr>
            <a:spLocks noGrp="1" noChangeArrowheads="1"/>
          </p:cNvSpPr>
          <p:nvPr>
            <p:ph type="sldNum" sz="quarter" idx="12"/>
          </p:nvPr>
        </p:nvSpPr>
        <p:spPr>
          <a:ln/>
        </p:spPr>
        <p:txBody>
          <a:bodyPr/>
          <a:lstStyle>
            <a:lvl1pPr>
              <a:defRPr/>
            </a:lvl1pPr>
          </a:lstStyle>
          <a:p>
            <a:pPr>
              <a:defRPr/>
            </a:pPr>
            <a:fld id="{8D54B9CE-5ED0-469D-8242-76B4F3530A15}" type="slidenum">
              <a:rPr lang="nl-NL" altLang="nl-NL"/>
              <a:pPr>
                <a:defRPr/>
              </a:pPr>
              <a:t>‹nr.›</a:t>
            </a:fld>
            <a:endParaRPr lang="nl-NL" altLang="nl-NL"/>
          </a:p>
        </p:txBody>
      </p:sp>
    </p:spTree>
    <p:extLst>
      <p:ext uri="{BB962C8B-B14F-4D97-AF65-F5344CB8AC3E}">
        <p14:creationId xmlns:p14="http://schemas.microsoft.com/office/powerpoint/2010/main" val="429014903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C2B19DB0-2125-B842-6E6A-43906A2BE45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5BF38168-F907-0F93-75B5-D1910617E8C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A1CAA2B0-148C-3173-70DD-D73DF480150B}"/>
              </a:ext>
            </a:extLst>
          </p:cNvPr>
          <p:cNvSpPr>
            <a:spLocks noGrp="1" noChangeArrowheads="1"/>
          </p:cNvSpPr>
          <p:nvPr>
            <p:ph type="sldNum" sz="quarter" idx="12"/>
          </p:nvPr>
        </p:nvSpPr>
        <p:spPr>
          <a:ln/>
        </p:spPr>
        <p:txBody>
          <a:bodyPr/>
          <a:lstStyle>
            <a:lvl1pPr>
              <a:defRPr/>
            </a:lvl1pPr>
          </a:lstStyle>
          <a:p>
            <a:pPr>
              <a:defRPr/>
            </a:pPr>
            <a:fld id="{7EAFD1B5-940D-4197-9396-84C34E0D34B6}" type="slidenum">
              <a:rPr lang="nl-NL" altLang="nl-NL"/>
              <a:pPr>
                <a:defRPr/>
              </a:pPr>
              <a:t>‹nr.›</a:t>
            </a:fld>
            <a:endParaRPr lang="nl-NL" altLang="nl-NL"/>
          </a:p>
        </p:txBody>
      </p:sp>
    </p:spTree>
    <p:extLst>
      <p:ext uri="{BB962C8B-B14F-4D97-AF65-F5344CB8AC3E}">
        <p14:creationId xmlns:p14="http://schemas.microsoft.com/office/powerpoint/2010/main" val="195290092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8"/>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3"/>
            <a:ext cx="5384800" cy="2659062"/>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5"/>
            <a:ext cx="5384800" cy="26606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A4299ED6-9C61-CEC4-83FD-FA1A5026C29E}"/>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C06DE30E-F5E2-F1A7-FFB0-E9F585FC562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0E07C187-910D-20FB-B92C-FAFEB9951BC1}"/>
              </a:ext>
            </a:extLst>
          </p:cNvPr>
          <p:cNvSpPr>
            <a:spLocks noGrp="1" noChangeArrowheads="1"/>
          </p:cNvSpPr>
          <p:nvPr>
            <p:ph type="sldNum" sz="quarter" idx="12"/>
          </p:nvPr>
        </p:nvSpPr>
        <p:spPr>
          <a:ln/>
        </p:spPr>
        <p:txBody>
          <a:bodyPr/>
          <a:lstStyle>
            <a:lvl1pPr>
              <a:defRPr/>
            </a:lvl1pPr>
          </a:lstStyle>
          <a:p>
            <a:pPr>
              <a:defRPr/>
            </a:pPr>
            <a:fld id="{3B4C6B34-CD43-4F04-8568-C36F22C76DAA}" type="slidenum">
              <a:rPr lang="nl-NL" altLang="nl-NL"/>
              <a:pPr>
                <a:defRPr/>
              </a:pPr>
              <a:t>‹nr.›</a:t>
            </a:fld>
            <a:endParaRPr lang="nl-NL" altLang="nl-NL"/>
          </a:p>
        </p:txBody>
      </p:sp>
    </p:spTree>
    <p:extLst>
      <p:ext uri="{BB962C8B-B14F-4D97-AF65-F5344CB8AC3E}">
        <p14:creationId xmlns:p14="http://schemas.microsoft.com/office/powerpoint/2010/main" val="71556677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3"/>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C6413768-5DB3-6BCB-D9C5-6AC84A47FD7E}"/>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400653AC-7582-77DE-6291-E12CB9ECD3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F1A945B1-72E3-D493-E440-B96D267B90B8}"/>
              </a:ext>
            </a:extLst>
          </p:cNvPr>
          <p:cNvSpPr>
            <a:spLocks noGrp="1" noChangeArrowheads="1"/>
          </p:cNvSpPr>
          <p:nvPr>
            <p:ph type="sldNum" sz="quarter" idx="12"/>
          </p:nvPr>
        </p:nvSpPr>
        <p:spPr>
          <a:ln/>
        </p:spPr>
        <p:txBody>
          <a:bodyPr/>
          <a:lstStyle>
            <a:lvl1pPr>
              <a:defRPr/>
            </a:lvl1pPr>
          </a:lstStyle>
          <a:p>
            <a:pPr>
              <a:defRPr/>
            </a:pPr>
            <a:fld id="{01497ABE-1661-45B4-9080-709AEBF3F45C}" type="slidenum">
              <a:rPr lang="nl-NL" altLang="nl-NL"/>
              <a:pPr>
                <a:defRPr/>
              </a:pPr>
              <a:t>‹nr.›</a:t>
            </a:fld>
            <a:endParaRPr lang="nl-NL" altLang="nl-NL"/>
          </a:p>
        </p:txBody>
      </p:sp>
    </p:spTree>
    <p:extLst>
      <p:ext uri="{BB962C8B-B14F-4D97-AF65-F5344CB8AC3E}">
        <p14:creationId xmlns:p14="http://schemas.microsoft.com/office/powerpoint/2010/main" val="78012460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83E77640-3128-81BA-1ADD-3D37A3D6763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E841F78-504B-5FA3-AA42-8F9FA319541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0C2DD9B1-8A99-CF79-69A2-F90490325CB8}"/>
              </a:ext>
            </a:extLst>
          </p:cNvPr>
          <p:cNvSpPr>
            <a:spLocks noGrp="1" noChangeArrowheads="1"/>
          </p:cNvSpPr>
          <p:nvPr>
            <p:ph type="sldNum" sz="quarter" idx="12"/>
          </p:nvPr>
        </p:nvSpPr>
        <p:spPr>
          <a:ln/>
        </p:spPr>
        <p:txBody>
          <a:bodyPr/>
          <a:lstStyle>
            <a:lvl1pPr>
              <a:defRPr/>
            </a:lvl1pPr>
          </a:lstStyle>
          <a:p>
            <a:pPr>
              <a:defRPr/>
            </a:pPr>
            <a:fld id="{E150E10C-D960-4EC9-8054-226B9EF39236}" type="slidenum">
              <a:rPr lang="nl-NL" altLang="nl-NL"/>
              <a:pPr>
                <a:defRPr/>
              </a:pPr>
              <a:t>‹nr.›</a:t>
            </a:fld>
            <a:endParaRPr lang="nl-NL" altLang="nl-NL"/>
          </a:p>
        </p:txBody>
      </p:sp>
    </p:spTree>
    <p:extLst>
      <p:ext uri="{BB962C8B-B14F-4D97-AF65-F5344CB8AC3E}">
        <p14:creationId xmlns:p14="http://schemas.microsoft.com/office/powerpoint/2010/main" val="52717134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23775FFC-799B-3D2C-3027-4886D9FB6BE2}"/>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BEFE559-4AFE-4E6D-40E3-32E909C7AE7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A61A753A-678C-2EED-34C4-CE8553D56790}"/>
              </a:ext>
            </a:extLst>
          </p:cNvPr>
          <p:cNvSpPr>
            <a:spLocks noGrp="1" noChangeArrowheads="1"/>
          </p:cNvSpPr>
          <p:nvPr>
            <p:ph type="sldNum" sz="quarter" idx="12"/>
          </p:nvPr>
        </p:nvSpPr>
        <p:spPr>
          <a:ln/>
        </p:spPr>
        <p:txBody>
          <a:bodyPr/>
          <a:lstStyle>
            <a:lvl1pPr>
              <a:defRPr/>
            </a:lvl1pPr>
          </a:lstStyle>
          <a:p>
            <a:pPr>
              <a:defRPr/>
            </a:pPr>
            <a:fld id="{2595D3EC-E60E-4181-98A6-38DA890BDF37}" type="slidenum">
              <a:rPr lang="nl-NL" altLang="nl-NL"/>
              <a:pPr>
                <a:defRPr/>
              </a:pPr>
              <a:t>‹nr.›</a:t>
            </a:fld>
            <a:endParaRPr lang="nl-NL" altLang="nl-NL"/>
          </a:p>
        </p:txBody>
      </p:sp>
    </p:spTree>
    <p:extLst>
      <p:ext uri="{BB962C8B-B14F-4D97-AF65-F5344CB8AC3E}">
        <p14:creationId xmlns:p14="http://schemas.microsoft.com/office/powerpoint/2010/main" val="313784822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5"/>
            <a:ext cx="53848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7DAF0D34-1641-023B-3044-FE09A6952605}"/>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14DA97A1-811F-916C-5ED4-EC8FF7B0708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434A0D1E-FFFE-556F-82CA-58F36F3E560A}"/>
              </a:ext>
            </a:extLst>
          </p:cNvPr>
          <p:cNvSpPr>
            <a:spLocks noGrp="1" noChangeArrowheads="1"/>
          </p:cNvSpPr>
          <p:nvPr>
            <p:ph type="sldNum" sz="quarter" idx="12"/>
          </p:nvPr>
        </p:nvSpPr>
        <p:spPr>
          <a:ln/>
        </p:spPr>
        <p:txBody>
          <a:bodyPr/>
          <a:lstStyle>
            <a:lvl1pPr>
              <a:defRPr/>
            </a:lvl1pPr>
          </a:lstStyle>
          <a:p>
            <a:pPr>
              <a:defRPr/>
            </a:pPr>
            <a:fld id="{1487DFA3-E611-4751-ADE4-7F16359C0155}" type="slidenum">
              <a:rPr lang="nl-NL" altLang="nl-NL"/>
              <a:pPr>
                <a:defRPr/>
              </a:pPr>
              <a:t>‹nr.›</a:t>
            </a:fld>
            <a:endParaRPr lang="nl-NL" altLang="nl-NL"/>
          </a:p>
        </p:txBody>
      </p:sp>
    </p:spTree>
    <p:extLst>
      <p:ext uri="{BB962C8B-B14F-4D97-AF65-F5344CB8AC3E}">
        <p14:creationId xmlns:p14="http://schemas.microsoft.com/office/powerpoint/2010/main" val="107056200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12B7742A-4DE2-C1BD-32B0-C50D121C75ED}"/>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190FED47-B7FE-8905-9EAE-D7EFC70616F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D8E1A5E2-E776-F4B5-7A5F-617D1859A52B}"/>
              </a:ext>
            </a:extLst>
          </p:cNvPr>
          <p:cNvSpPr>
            <a:spLocks noGrp="1" noChangeArrowheads="1"/>
          </p:cNvSpPr>
          <p:nvPr>
            <p:ph type="sldNum" sz="quarter" idx="12"/>
          </p:nvPr>
        </p:nvSpPr>
        <p:spPr>
          <a:ln/>
        </p:spPr>
        <p:txBody>
          <a:bodyPr/>
          <a:lstStyle>
            <a:lvl1pPr>
              <a:defRPr/>
            </a:lvl1pPr>
          </a:lstStyle>
          <a:p>
            <a:pPr>
              <a:defRPr/>
            </a:pPr>
            <a:fld id="{434DF332-060C-4027-BB56-3CFBD04AE5CB}" type="slidenum">
              <a:rPr lang="nl-NL" altLang="nl-NL"/>
              <a:pPr>
                <a:defRPr/>
              </a:pPr>
              <a:t>‹nr.›</a:t>
            </a:fld>
            <a:endParaRPr lang="nl-NL" altLang="nl-NL"/>
          </a:p>
        </p:txBody>
      </p:sp>
    </p:spTree>
    <p:extLst>
      <p:ext uri="{BB962C8B-B14F-4D97-AF65-F5344CB8AC3E}">
        <p14:creationId xmlns:p14="http://schemas.microsoft.com/office/powerpoint/2010/main" val="263710984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940718CF-B824-762C-BD9B-90A2054C4793}"/>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90C2A9FA-4825-59DF-F617-17B9408F9AC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E0E75F6F-91B6-3944-F5A8-CFD1F3BF0153}"/>
              </a:ext>
            </a:extLst>
          </p:cNvPr>
          <p:cNvSpPr>
            <a:spLocks noGrp="1" noChangeArrowheads="1"/>
          </p:cNvSpPr>
          <p:nvPr>
            <p:ph type="sldNum" sz="quarter" idx="12"/>
          </p:nvPr>
        </p:nvSpPr>
        <p:spPr>
          <a:ln/>
        </p:spPr>
        <p:txBody>
          <a:bodyPr/>
          <a:lstStyle>
            <a:lvl1pPr>
              <a:defRPr/>
            </a:lvl1pPr>
          </a:lstStyle>
          <a:p>
            <a:pPr>
              <a:defRPr/>
            </a:pPr>
            <a:fld id="{824C3063-D2D1-443E-A9AD-2E271456EA25}" type="slidenum">
              <a:rPr lang="nl-NL" altLang="nl-NL"/>
              <a:pPr>
                <a:defRPr/>
              </a:pPr>
              <a:t>‹nr.›</a:t>
            </a:fld>
            <a:endParaRPr lang="nl-NL" altLang="nl-NL"/>
          </a:p>
        </p:txBody>
      </p:sp>
    </p:spTree>
    <p:extLst>
      <p:ext uri="{BB962C8B-B14F-4D97-AF65-F5344CB8AC3E}">
        <p14:creationId xmlns:p14="http://schemas.microsoft.com/office/powerpoint/2010/main" val="226690539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CC46A46-A959-371F-226F-5A6108D49293}"/>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A3FFD0B7-0371-1C11-355C-A3F885EE377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E4DAEAD3-F5D9-4B9E-F1B4-375078080A87}"/>
              </a:ext>
            </a:extLst>
          </p:cNvPr>
          <p:cNvSpPr>
            <a:spLocks noGrp="1" noChangeArrowheads="1"/>
          </p:cNvSpPr>
          <p:nvPr>
            <p:ph type="sldNum" sz="quarter" idx="12"/>
          </p:nvPr>
        </p:nvSpPr>
        <p:spPr>
          <a:ln/>
        </p:spPr>
        <p:txBody>
          <a:bodyPr/>
          <a:lstStyle>
            <a:lvl1pPr>
              <a:defRPr/>
            </a:lvl1pPr>
          </a:lstStyle>
          <a:p>
            <a:pPr>
              <a:defRPr/>
            </a:pPr>
            <a:fld id="{06FC6E95-A732-4887-9556-7B248D1F79CA}" type="slidenum">
              <a:rPr lang="nl-NL" altLang="nl-NL"/>
              <a:pPr>
                <a:defRPr/>
              </a:pPr>
              <a:t>‹nr.›</a:t>
            </a:fld>
            <a:endParaRPr lang="nl-NL" altLang="nl-NL"/>
          </a:p>
        </p:txBody>
      </p:sp>
    </p:spTree>
    <p:extLst>
      <p:ext uri="{BB962C8B-B14F-4D97-AF65-F5344CB8AC3E}">
        <p14:creationId xmlns:p14="http://schemas.microsoft.com/office/powerpoint/2010/main" val="10217803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AAD1EE17-EC1D-9E72-FBD8-15A3CBE32303}"/>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688BBDCA-E5DA-0EF3-6DA1-207D56E8666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F3A93F84-FE7D-4975-FD21-11E7378A7FD9}"/>
              </a:ext>
            </a:extLst>
          </p:cNvPr>
          <p:cNvSpPr>
            <a:spLocks noGrp="1" noChangeArrowheads="1"/>
          </p:cNvSpPr>
          <p:nvPr>
            <p:ph type="sldNum" sz="quarter" idx="12"/>
          </p:nvPr>
        </p:nvSpPr>
        <p:spPr>
          <a:ln/>
        </p:spPr>
        <p:txBody>
          <a:bodyPr/>
          <a:lstStyle>
            <a:lvl1pPr>
              <a:defRPr/>
            </a:lvl1pPr>
          </a:lstStyle>
          <a:p>
            <a:pPr>
              <a:defRPr/>
            </a:pPr>
            <a:fld id="{A9F24247-C083-4853-BB04-5656888A9531}" type="slidenum">
              <a:rPr lang="nl-NL" altLang="nl-NL"/>
              <a:pPr>
                <a:defRPr/>
              </a:pPr>
              <a:t>‹nr.›</a:t>
            </a:fld>
            <a:endParaRPr lang="nl-NL" altLang="nl-NL"/>
          </a:p>
        </p:txBody>
      </p:sp>
    </p:spTree>
    <p:extLst>
      <p:ext uri="{BB962C8B-B14F-4D97-AF65-F5344CB8AC3E}">
        <p14:creationId xmlns:p14="http://schemas.microsoft.com/office/powerpoint/2010/main" val="128536464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710051D0-4AD5-9293-0D0B-25683088AD1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816F423C-65A0-5707-A0E0-A666E987C809}"/>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678DAC01-7268-3955-73F7-DD6757071A7B}"/>
              </a:ext>
            </a:extLst>
          </p:cNvPr>
          <p:cNvSpPr>
            <a:spLocks noGrp="1" noChangeArrowheads="1"/>
          </p:cNvSpPr>
          <p:nvPr>
            <p:ph type="sldNum" sz="quarter" idx="12"/>
          </p:nvPr>
        </p:nvSpPr>
        <p:spPr>
          <a:ln/>
        </p:spPr>
        <p:txBody>
          <a:bodyPr/>
          <a:lstStyle>
            <a:lvl1pPr>
              <a:defRPr/>
            </a:lvl1pPr>
          </a:lstStyle>
          <a:p>
            <a:pPr>
              <a:defRPr/>
            </a:pPr>
            <a:fld id="{65E8C53F-C1B1-4B4E-AA1D-3E539D308387}" type="slidenum">
              <a:rPr lang="nl-NL" altLang="nl-NL"/>
              <a:pPr>
                <a:defRPr/>
              </a:pPr>
              <a:t>‹nr.›</a:t>
            </a:fld>
            <a:endParaRPr lang="nl-NL" altLang="nl-NL"/>
          </a:p>
        </p:txBody>
      </p:sp>
    </p:spTree>
    <p:extLst>
      <p:ext uri="{BB962C8B-B14F-4D97-AF65-F5344CB8AC3E}">
        <p14:creationId xmlns:p14="http://schemas.microsoft.com/office/powerpoint/2010/main" val="186486302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23AE610A-0714-055B-4807-C03B2277072C}"/>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39FE12D9-40DF-06EA-A9EE-57E53FF65EB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A4AC0CF-E31B-74E5-28F7-37EE3937C58D}"/>
              </a:ext>
            </a:extLst>
          </p:cNvPr>
          <p:cNvSpPr>
            <a:spLocks noGrp="1" noChangeArrowheads="1"/>
          </p:cNvSpPr>
          <p:nvPr>
            <p:ph type="sldNum" sz="quarter" idx="12"/>
          </p:nvPr>
        </p:nvSpPr>
        <p:spPr>
          <a:ln/>
        </p:spPr>
        <p:txBody>
          <a:bodyPr/>
          <a:lstStyle>
            <a:lvl1pPr>
              <a:defRPr/>
            </a:lvl1pPr>
          </a:lstStyle>
          <a:p>
            <a:pPr>
              <a:defRPr/>
            </a:pPr>
            <a:fld id="{2D48F622-3592-4DA3-8439-22C6BF7B84AC}" type="slidenum">
              <a:rPr lang="nl-NL" altLang="nl-NL"/>
              <a:pPr>
                <a:defRPr/>
              </a:pPr>
              <a:t>‹nr.›</a:t>
            </a:fld>
            <a:endParaRPr lang="nl-NL" altLang="nl-NL"/>
          </a:p>
        </p:txBody>
      </p:sp>
    </p:spTree>
    <p:extLst>
      <p:ext uri="{BB962C8B-B14F-4D97-AF65-F5344CB8AC3E}">
        <p14:creationId xmlns:p14="http://schemas.microsoft.com/office/powerpoint/2010/main" val="254308013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39"/>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1" y="274639"/>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02C0AF8-1662-8FC7-B28E-4BEC306CA78C}"/>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A7C72F4D-5487-70D4-CAA6-5A880C92013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49ECF20F-A7D8-4652-3D6B-7374C207CEC2}"/>
              </a:ext>
            </a:extLst>
          </p:cNvPr>
          <p:cNvSpPr>
            <a:spLocks noGrp="1" noChangeArrowheads="1"/>
          </p:cNvSpPr>
          <p:nvPr>
            <p:ph type="sldNum" sz="quarter" idx="12"/>
          </p:nvPr>
        </p:nvSpPr>
        <p:spPr>
          <a:ln/>
        </p:spPr>
        <p:txBody>
          <a:bodyPr/>
          <a:lstStyle>
            <a:lvl1pPr>
              <a:defRPr/>
            </a:lvl1pPr>
          </a:lstStyle>
          <a:p>
            <a:pPr>
              <a:defRPr/>
            </a:pPr>
            <a:fld id="{5DFD06B7-09A4-4504-8051-6CCD46517239}" type="slidenum">
              <a:rPr lang="nl-NL" altLang="nl-NL"/>
              <a:pPr>
                <a:defRPr/>
              </a:pPr>
              <a:t>‹nr.›</a:t>
            </a:fld>
            <a:endParaRPr lang="nl-NL" altLang="nl-NL"/>
          </a:p>
        </p:txBody>
      </p:sp>
    </p:spTree>
    <p:extLst>
      <p:ext uri="{BB962C8B-B14F-4D97-AF65-F5344CB8AC3E}">
        <p14:creationId xmlns:p14="http://schemas.microsoft.com/office/powerpoint/2010/main" val="36316279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E9FFC7D-B238-9C91-B9AC-67EEFB9407EE}"/>
              </a:ext>
            </a:extLst>
          </p:cNvPr>
          <p:cNvSpPr>
            <a:spLocks noGrp="1" noChangeArrowheads="1"/>
          </p:cNvSpPr>
          <p:nvPr>
            <p:ph type="title"/>
          </p:nvPr>
        </p:nvSpPr>
        <p:spPr bwMode="auto">
          <a:xfrm>
            <a:off x="623888"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5CD880E0-2E98-945C-7CB1-5683C3A4AD8E}"/>
              </a:ext>
            </a:extLst>
          </p:cNvPr>
          <p:cNvSpPr>
            <a:spLocks noGrp="1" noChangeArrowheads="1"/>
          </p:cNvSpPr>
          <p:nvPr>
            <p:ph type="body" idx="1"/>
          </p:nvPr>
        </p:nvSpPr>
        <p:spPr bwMode="auto">
          <a:xfrm>
            <a:off x="623888"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498027F4-DDE4-CFC4-24E8-8DEEAB4FFADE}"/>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156677" name="Rectangle 5">
            <a:extLst>
              <a:ext uri="{FF2B5EF4-FFF2-40B4-BE49-F238E27FC236}">
                <a16:creationId xmlns:a16="http://schemas.microsoft.com/office/drawing/2014/main" id="{15B016C0-8093-AE06-993C-DB9E0450819C}"/>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156678" name="Rectangle 6">
            <a:extLst>
              <a:ext uri="{FF2B5EF4-FFF2-40B4-BE49-F238E27FC236}">
                <a16:creationId xmlns:a16="http://schemas.microsoft.com/office/drawing/2014/main" id="{E5AB70BA-9473-0310-CBFB-5B74291D2E33}"/>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8E1D2B7A-5303-4105-B5DF-26A12E109D28}"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ED01CF2E-E894-B942-531F-8B6CA8406812}"/>
              </a:ext>
            </a:extLst>
          </p:cNvPr>
          <p:cNvSpPr>
            <a:spLocks noGrp="1" noChangeArrowheads="1"/>
          </p:cNvSpPr>
          <p:nvPr>
            <p:ph type="body" idx="1"/>
          </p:nvPr>
        </p:nvSpPr>
        <p:spPr bwMode="auto">
          <a:xfrm>
            <a:off x="623888"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779566DB-9DD8-BFB1-3A6B-882E784AEE74}"/>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667653" name="Rectangle 5">
            <a:extLst>
              <a:ext uri="{FF2B5EF4-FFF2-40B4-BE49-F238E27FC236}">
                <a16:creationId xmlns:a16="http://schemas.microsoft.com/office/drawing/2014/main" id="{EC3673BE-4736-F3FE-62FB-22D16193279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667654" name="Rectangle 6">
            <a:extLst>
              <a:ext uri="{FF2B5EF4-FFF2-40B4-BE49-F238E27FC236}">
                <a16:creationId xmlns:a16="http://schemas.microsoft.com/office/drawing/2014/main" id="{6BD2FA6F-AEA0-4118-65FA-DB5DEF2925B9}"/>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321D477-612C-4B5F-8249-984AE1EA548D}"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122" name="Afbeelding 2">
            <a:extLst>
              <a:ext uri="{FF2B5EF4-FFF2-40B4-BE49-F238E27FC236}">
                <a16:creationId xmlns:a16="http://schemas.microsoft.com/office/drawing/2014/main" id="{5604C9CD-7CF1-6319-362B-644BDE88AE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el 1">
            <a:extLst>
              <a:ext uri="{FF2B5EF4-FFF2-40B4-BE49-F238E27FC236}">
                <a16:creationId xmlns:a16="http://schemas.microsoft.com/office/drawing/2014/main" id="{03316578-26CC-83A5-4CBC-0ABD8F91420E}"/>
              </a:ext>
            </a:extLst>
          </p:cNvPr>
          <p:cNvSpPr>
            <a:spLocks noGrp="1" noChangeArrowheads="1"/>
          </p:cNvSpPr>
          <p:nvPr>
            <p:ph type="title"/>
          </p:nvPr>
        </p:nvSpPr>
        <p:spPr>
          <a:xfrm>
            <a:off x="3287713" y="241300"/>
            <a:ext cx="5616575" cy="633413"/>
          </a:xfrm>
          <a:solidFill>
            <a:schemeClr val="tx2">
              <a:alpha val="39999"/>
            </a:schemeClr>
          </a:solidFill>
        </p:spPr>
        <p:txBody>
          <a:bodyPr/>
          <a:lstStyle/>
          <a:p>
            <a:pPr algn="ctr"/>
            <a:r>
              <a:rPr lang="nl-NL" altLang="nl-NL" sz="3200" b="1" u="none"/>
              <a:t>Deuteronomium 22 : 6 + 7</a:t>
            </a:r>
          </a:p>
        </p:txBody>
      </p:sp>
      <p:sp>
        <p:nvSpPr>
          <p:cNvPr id="5124" name="Tijdelijke aanduiding voor inhoud 2">
            <a:extLst>
              <a:ext uri="{FF2B5EF4-FFF2-40B4-BE49-F238E27FC236}">
                <a16:creationId xmlns:a16="http://schemas.microsoft.com/office/drawing/2014/main" id="{83B2BB53-54DC-7775-1178-994E40986763}"/>
              </a:ext>
            </a:extLst>
          </p:cNvPr>
          <p:cNvSpPr>
            <a:spLocks noGrp="1" noChangeArrowheads="1"/>
          </p:cNvSpPr>
          <p:nvPr>
            <p:ph idx="1"/>
          </p:nvPr>
        </p:nvSpPr>
        <p:spPr>
          <a:xfrm>
            <a:off x="407988" y="1557338"/>
            <a:ext cx="11376025" cy="4300537"/>
          </a:xfrm>
          <a:solidFill>
            <a:schemeClr val="tx2">
              <a:alpha val="39999"/>
            </a:schemeClr>
          </a:solidFill>
        </p:spPr>
        <p:txBody>
          <a:bodyPr lIns="72000" rIns="72000" anchor="ctr"/>
          <a:lstStyle/>
          <a:p>
            <a:pPr marL="0" indent="0">
              <a:lnSpc>
                <a:spcPct val="130000"/>
              </a:lnSpc>
            </a:pPr>
            <a:r>
              <a:rPr lang="nl-NL" altLang="nl-NL" sz="3600"/>
              <a:t>Stel dat je onderweg bent en in een boom of op het land een nest ontdekt waarin een vogel op haar jongen of haar eieren zit. Dan mag je het nest uithalen, maar het moederdier moet je laten vliegen. Het is verboden én de jongen én het moederdier te pakken. </a:t>
            </a:r>
          </a:p>
          <a:p>
            <a:pPr marL="0" indent="0">
              <a:lnSpc>
                <a:spcPct val="130000"/>
              </a:lnSpc>
            </a:pPr>
            <a:r>
              <a:rPr lang="nl-NL" altLang="nl-NL" sz="3600"/>
              <a:t>Wie zich hieraan houdt, zal lang en gelukkig leven.</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6146" name="Titel 1">
            <a:extLst>
              <a:ext uri="{FF2B5EF4-FFF2-40B4-BE49-F238E27FC236}">
                <a16:creationId xmlns:a16="http://schemas.microsoft.com/office/drawing/2014/main" id="{1D9B5B49-EE8F-EE13-A3BA-C770F4C01A75}"/>
              </a:ext>
            </a:extLst>
          </p:cNvPr>
          <p:cNvSpPr>
            <a:spLocks noGrp="1" noChangeArrowheads="1"/>
          </p:cNvSpPr>
          <p:nvPr>
            <p:ph type="title"/>
          </p:nvPr>
        </p:nvSpPr>
        <p:spPr/>
        <p:txBody>
          <a:bodyPr/>
          <a:lstStyle/>
          <a:p>
            <a:endParaRPr lang="nl-NL" altLang="nl-NL"/>
          </a:p>
        </p:txBody>
      </p:sp>
      <p:sp>
        <p:nvSpPr>
          <p:cNvPr id="6147" name="Tijdelijke aanduiding voor inhoud 3">
            <a:extLst>
              <a:ext uri="{FF2B5EF4-FFF2-40B4-BE49-F238E27FC236}">
                <a16:creationId xmlns:a16="http://schemas.microsoft.com/office/drawing/2014/main" id="{08D2A568-9145-1474-F5DC-6933C83A1EDA}"/>
              </a:ext>
            </a:extLst>
          </p:cNvPr>
          <p:cNvSpPr>
            <a:spLocks noGrp="1" noChangeArrowheads="1"/>
          </p:cNvSpPr>
          <p:nvPr>
            <p:ph idx="1"/>
          </p:nvPr>
        </p:nvSpPr>
        <p:spPr/>
        <p:txBody>
          <a:bodyPr/>
          <a:lstStyle/>
          <a:p>
            <a:endParaRPr lang="nl-NL" altLang="nl-NL"/>
          </a:p>
        </p:txBody>
      </p:sp>
      <p:pic>
        <p:nvPicPr>
          <p:cNvPr id="6148" name="Afbeelding 2">
            <a:extLst>
              <a:ext uri="{FF2B5EF4-FFF2-40B4-BE49-F238E27FC236}">
                <a16:creationId xmlns:a16="http://schemas.microsoft.com/office/drawing/2014/main" id="{B32AB358-45D9-64EE-80E8-7368AC69E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F3C35C-5BF3-5A42-F252-CE76E0BF116A}"/>
              </a:ext>
            </a:extLst>
          </p:cNvPr>
          <p:cNvSpPr>
            <a:spLocks noGrp="1"/>
          </p:cNvSpPr>
          <p:nvPr>
            <p:ph type="title"/>
          </p:nvPr>
        </p:nvSpPr>
        <p:spPr>
          <a:xfrm>
            <a:off x="1703388" y="0"/>
            <a:ext cx="8856662" cy="549275"/>
          </a:xfrm>
        </p:spPr>
        <p:txBody>
          <a:bodyPr/>
          <a:lstStyle/>
          <a:p>
            <a:pPr>
              <a:defRPr/>
            </a:pPr>
            <a:r>
              <a:rPr lang="nl-NL" sz="4000" b="1" spc="300" dirty="0"/>
              <a:t>Goed beheer  of  wanbeheer?</a:t>
            </a:r>
          </a:p>
        </p:txBody>
      </p:sp>
      <p:sp>
        <p:nvSpPr>
          <p:cNvPr id="7171" name="Tijdelijke aanduiding voor inhoud 2">
            <a:extLst>
              <a:ext uri="{FF2B5EF4-FFF2-40B4-BE49-F238E27FC236}">
                <a16:creationId xmlns:a16="http://schemas.microsoft.com/office/drawing/2014/main" id="{8338D8C5-884E-C9DB-662E-9104C8B96093}"/>
              </a:ext>
            </a:extLst>
          </p:cNvPr>
          <p:cNvSpPr>
            <a:spLocks noGrp="1" noChangeArrowheads="1"/>
          </p:cNvSpPr>
          <p:nvPr>
            <p:ph idx="1"/>
          </p:nvPr>
        </p:nvSpPr>
        <p:spPr/>
        <p:txBody>
          <a:bodyPr/>
          <a:lstStyle/>
          <a:p>
            <a:endParaRPr lang="nl-NL" altLang="nl-NL"/>
          </a:p>
        </p:txBody>
      </p:sp>
      <p:pic>
        <p:nvPicPr>
          <p:cNvPr id="7172" name="Picture 2" descr="D:\Mijn documenten\Reflector\Omgaan met de schepping\Nederlandwordtschoner copy.jpg">
            <a:extLst>
              <a:ext uri="{FF2B5EF4-FFF2-40B4-BE49-F238E27FC236}">
                <a16:creationId xmlns:a16="http://schemas.microsoft.com/office/drawing/2014/main" id="{C8CEDFC0-36B2-F8D5-BEF5-067381654B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582"/>
          <a:stretch>
            <a:fillRect/>
          </a:stretch>
        </p:blipFill>
        <p:spPr bwMode="auto">
          <a:xfrm>
            <a:off x="1416050" y="725488"/>
            <a:ext cx="9275763" cy="613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jdelijke aanduiding voor inhoud 3">
            <a:extLst>
              <a:ext uri="{FF2B5EF4-FFF2-40B4-BE49-F238E27FC236}">
                <a16:creationId xmlns:a16="http://schemas.microsoft.com/office/drawing/2014/main" id="{0FD36961-2972-0B8D-18B6-BA513CC78820}"/>
              </a:ext>
            </a:extLst>
          </p:cNvPr>
          <p:cNvSpPr>
            <a:spLocks noGrp="1" noChangeArrowheads="1"/>
          </p:cNvSpPr>
          <p:nvPr>
            <p:ph idx="1"/>
          </p:nvPr>
        </p:nvSpPr>
        <p:spPr>
          <a:xfrm>
            <a:off x="407988" y="476250"/>
            <a:ext cx="11304587" cy="5832475"/>
          </a:xfrm>
        </p:spPr>
        <p:txBody>
          <a:bodyPr/>
          <a:lstStyle/>
          <a:p>
            <a:pPr algn="ctr"/>
            <a:r>
              <a:rPr lang="nl-NL" altLang="nl-NL" sz="4000" b="1"/>
              <a:t>God  ziet  graag  </a:t>
            </a:r>
          </a:p>
          <a:p>
            <a:pPr algn="ctr"/>
            <a:r>
              <a:rPr lang="nl-NL" altLang="nl-NL" sz="4000" b="1"/>
              <a:t>dat  je zuinig bent op zijn spullen</a:t>
            </a:r>
          </a:p>
          <a:p>
            <a:pPr algn="ctr"/>
            <a:r>
              <a:rPr lang="nl-NL" altLang="nl-NL" sz="4000" b="1"/>
              <a:t>met het leven in zijn natuur</a:t>
            </a:r>
            <a:endParaRPr lang="nl-NL" altLang="nl-NL" sz="4000"/>
          </a:p>
          <a:p>
            <a:pPr algn="ctr"/>
            <a:endParaRPr lang="nl-NL" altLang="nl-NL" sz="3200"/>
          </a:p>
          <a:p>
            <a:pPr algn="ctr"/>
            <a:endParaRPr lang="nl-NL" altLang="nl-NL" sz="3200"/>
          </a:p>
        </p:txBody>
      </p:sp>
      <p:pic>
        <p:nvPicPr>
          <p:cNvPr id="9219" name="Afbeelding 1">
            <a:extLst>
              <a:ext uri="{FF2B5EF4-FFF2-40B4-BE49-F238E27FC236}">
                <a16:creationId xmlns:a16="http://schemas.microsoft.com/office/drawing/2014/main" id="{4564D95E-0998-CECA-7AEB-2DA8270784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3188" y="1916113"/>
            <a:ext cx="6905625"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a:extLst>
              <a:ext uri="{FF2B5EF4-FFF2-40B4-BE49-F238E27FC236}">
                <a16:creationId xmlns:a16="http://schemas.microsoft.com/office/drawing/2014/main" id="{C7039585-5EE0-2DB7-8190-FCAB378E3BFB}"/>
              </a:ext>
            </a:extLst>
          </p:cNvPr>
          <p:cNvSpPr>
            <a:spLocks noGrp="1" noChangeArrowheads="1"/>
          </p:cNvSpPr>
          <p:nvPr>
            <p:ph type="title"/>
          </p:nvPr>
        </p:nvSpPr>
        <p:spPr/>
        <p:txBody>
          <a:bodyPr/>
          <a:lstStyle/>
          <a:p>
            <a:endParaRPr lang="nl-NL" altLang="nl-NL"/>
          </a:p>
        </p:txBody>
      </p:sp>
      <p:sp>
        <p:nvSpPr>
          <p:cNvPr id="11267" name="Tijdelijke aanduiding voor inhoud 2">
            <a:extLst>
              <a:ext uri="{FF2B5EF4-FFF2-40B4-BE49-F238E27FC236}">
                <a16:creationId xmlns:a16="http://schemas.microsoft.com/office/drawing/2014/main" id="{15800584-9FB1-425F-5AA0-FC4A0DE38612}"/>
              </a:ext>
            </a:extLst>
          </p:cNvPr>
          <p:cNvSpPr>
            <a:spLocks noGrp="1" noChangeArrowheads="1"/>
          </p:cNvSpPr>
          <p:nvPr>
            <p:ph idx="1"/>
          </p:nvPr>
        </p:nvSpPr>
        <p:spPr/>
        <p:txBody>
          <a:bodyPr/>
          <a:lstStyle/>
          <a:p>
            <a:r>
              <a:rPr lang="nl-NL" altLang="nl-NL" sz="3600"/>
              <a:t>In de tijd van de Bijbel </a:t>
            </a:r>
          </a:p>
          <a:p>
            <a:r>
              <a:rPr lang="nl-NL" altLang="nl-NL" sz="3600"/>
              <a:t>was er nog speciale aandacht</a:t>
            </a:r>
          </a:p>
          <a:p>
            <a:r>
              <a:rPr lang="nl-NL" altLang="nl-NL" sz="3600"/>
              <a:t>voor natuurbeheer,</a:t>
            </a:r>
          </a:p>
          <a:p>
            <a:r>
              <a:rPr lang="nl-NL" altLang="nl-NL" sz="3600"/>
              <a:t>milieuvervuiling </a:t>
            </a:r>
          </a:p>
          <a:p>
            <a:r>
              <a:rPr lang="nl-NL" altLang="nl-NL" sz="3600"/>
              <a:t>en klimaatcrisis.</a:t>
            </a:r>
          </a:p>
          <a:p>
            <a:endParaRPr lang="nl-NL" altLang="nl-NL" sz="3600"/>
          </a:p>
          <a:p>
            <a:r>
              <a:rPr lang="nl-NL" altLang="nl-NL" sz="3600"/>
              <a:t>De natuur wordt in de Bijbel</a:t>
            </a:r>
          </a:p>
          <a:p>
            <a:r>
              <a:rPr lang="nl-NL" altLang="nl-NL" sz="3600"/>
              <a:t>wél bezongen als Gods </a:t>
            </a:r>
          </a:p>
          <a:p>
            <a:r>
              <a:rPr lang="nl-NL" altLang="nl-NL" sz="3600"/>
              <a:t>goede schepping (Psalm 104)</a:t>
            </a:r>
          </a:p>
          <a:p>
            <a:endParaRPr lang="nl-NL" altLang="nl-NL" sz="3600"/>
          </a:p>
          <a:p>
            <a:endParaRPr lang="nl-NL" altLang="nl-NL" sz="3600"/>
          </a:p>
          <a:p>
            <a:endParaRPr lang="nl-NL" altLang="nl-NL" sz="3600"/>
          </a:p>
          <a:p>
            <a:endParaRPr lang="nl-NL" altLang="nl-NL" sz="3600"/>
          </a:p>
        </p:txBody>
      </p:sp>
      <p:pic>
        <p:nvPicPr>
          <p:cNvPr id="11268" name="Afbeelding 4">
            <a:extLst>
              <a:ext uri="{FF2B5EF4-FFF2-40B4-BE49-F238E27FC236}">
                <a16:creationId xmlns:a16="http://schemas.microsoft.com/office/drawing/2014/main" id="{66BBB571-D4EF-0252-C887-27651997A1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27"/>
          <a:stretch>
            <a:fillRect/>
          </a:stretch>
        </p:blipFill>
        <p:spPr bwMode="auto">
          <a:xfrm>
            <a:off x="6888163" y="765175"/>
            <a:ext cx="5360987"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5DCF509A-FAD5-F7F4-2C34-C54D7B225964}"/>
              </a:ext>
            </a:extLst>
          </p:cNvPr>
          <p:cNvSpPr>
            <a:spLocks noGrp="1" noChangeArrowheads="1"/>
          </p:cNvSpPr>
          <p:nvPr>
            <p:ph type="title"/>
          </p:nvPr>
        </p:nvSpPr>
        <p:spPr/>
        <p:txBody>
          <a:bodyPr/>
          <a:lstStyle/>
          <a:p>
            <a:endParaRPr lang="nl-NL" altLang="nl-NL"/>
          </a:p>
        </p:txBody>
      </p:sp>
      <p:sp>
        <p:nvSpPr>
          <p:cNvPr id="3" name="Tijdelijke aanduiding voor inhoud 2">
            <a:extLst>
              <a:ext uri="{FF2B5EF4-FFF2-40B4-BE49-F238E27FC236}">
                <a16:creationId xmlns:a16="http://schemas.microsoft.com/office/drawing/2014/main" id="{5CEAB8FB-5DDF-BFAB-F8E0-387DAE54812F}"/>
              </a:ext>
            </a:extLst>
          </p:cNvPr>
          <p:cNvSpPr>
            <a:spLocks noGrp="1"/>
          </p:cNvSpPr>
          <p:nvPr>
            <p:ph idx="1"/>
          </p:nvPr>
        </p:nvSpPr>
        <p:spPr/>
        <p:txBody>
          <a:bodyPr/>
          <a:lstStyle/>
          <a:p>
            <a:pPr marL="0" indent="0">
              <a:defRPr/>
            </a:pPr>
            <a:r>
              <a:rPr lang="nl-NL" sz="3600" dirty="0"/>
              <a:t>Duikt ooit een vogel in een </a:t>
            </a:r>
            <a:r>
              <a:rPr lang="nl-NL" sz="3600" dirty="0" err="1"/>
              <a:t>klapnet</a:t>
            </a:r>
            <a:r>
              <a:rPr lang="nl-NL" sz="3600" dirty="0"/>
              <a:t> neer als het aas ontbreekt? Slaat ooit een </a:t>
            </a:r>
            <a:r>
              <a:rPr lang="nl-NL" sz="3600" dirty="0" err="1"/>
              <a:t>klapnet</a:t>
            </a:r>
            <a:r>
              <a:rPr lang="nl-NL" sz="3600" dirty="0"/>
              <a:t> dicht zonder dat er iets te vangen is? 				      </a:t>
            </a:r>
            <a:r>
              <a:rPr lang="nl-NL" dirty="0"/>
              <a:t>Amos 3 vers 5</a:t>
            </a:r>
          </a:p>
          <a:p>
            <a:pPr>
              <a:defRPr/>
            </a:pPr>
            <a:endParaRPr lang="nl-NL" dirty="0"/>
          </a:p>
          <a:p>
            <a:pPr marL="0" indent="0">
              <a:defRPr/>
            </a:pPr>
            <a:r>
              <a:rPr lang="nl-NL" sz="3600" dirty="0"/>
              <a:t>Als zij nog eens op weg gaan, zal Ik mijn net over hen uitspreiden. Ik haal ze neer als vogels uit de lucht. Zodra Ik hun zwerm hoor, neem Ik ze gevangen. Onheil kome over hen, omdat zij van Mij zijn weggevlogen. 	</a:t>
            </a:r>
            <a:r>
              <a:rPr lang="nl-NL" sz="3200" dirty="0"/>
              <a:t>			</a:t>
            </a:r>
            <a:r>
              <a:rPr lang="nl-NL" dirty="0"/>
              <a:t>Hosea 7 vers 12+13a</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a:extLst>
              <a:ext uri="{FF2B5EF4-FFF2-40B4-BE49-F238E27FC236}">
                <a16:creationId xmlns:a16="http://schemas.microsoft.com/office/drawing/2014/main" id="{1C828523-1A78-5B14-B926-12FBFDF61F82}"/>
              </a:ext>
            </a:extLst>
          </p:cNvPr>
          <p:cNvSpPr>
            <a:spLocks noGrp="1" noChangeArrowheads="1"/>
          </p:cNvSpPr>
          <p:nvPr>
            <p:ph type="title"/>
          </p:nvPr>
        </p:nvSpPr>
        <p:spPr/>
        <p:txBody>
          <a:bodyPr/>
          <a:lstStyle/>
          <a:p>
            <a:endParaRPr lang="nl-NL" altLang="nl-NL"/>
          </a:p>
        </p:txBody>
      </p:sp>
      <p:sp>
        <p:nvSpPr>
          <p:cNvPr id="3" name="Tijdelijke aanduiding voor inhoud 2">
            <a:extLst>
              <a:ext uri="{FF2B5EF4-FFF2-40B4-BE49-F238E27FC236}">
                <a16:creationId xmlns:a16="http://schemas.microsoft.com/office/drawing/2014/main" id="{A59ED8DA-B93A-C2B9-AEC5-FB3CF15746E9}"/>
              </a:ext>
            </a:extLst>
          </p:cNvPr>
          <p:cNvSpPr>
            <a:spLocks noGrp="1"/>
          </p:cNvSpPr>
          <p:nvPr>
            <p:ph idx="1"/>
          </p:nvPr>
        </p:nvSpPr>
        <p:spPr>
          <a:xfrm>
            <a:off x="623888" y="836613"/>
            <a:ext cx="11304587" cy="5472112"/>
          </a:xfrm>
        </p:spPr>
        <p:txBody>
          <a:bodyPr/>
          <a:lstStyle/>
          <a:p>
            <a:pPr marL="0" indent="0">
              <a:defRPr/>
            </a:pPr>
            <a:r>
              <a:rPr lang="nl-NL" sz="3600" dirty="0"/>
              <a:t>Als u een stad langdurig moet belegeren, mag u haar boomgaarden niet vernietigen. Laat de bijl rusten en laat de bomen staan, want u moet er zelf van eten, </a:t>
            </a:r>
          </a:p>
          <a:p>
            <a:pPr marL="0" indent="0">
              <a:defRPr/>
            </a:pPr>
            <a:r>
              <a:rPr lang="nl-NL" sz="3600" dirty="0"/>
              <a:t>en bovendien: is een boom soms een mens, dat u tegen hem moet strijden? Alleen de bomen waarvan </a:t>
            </a:r>
          </a:p>
          <a:p>
            <a:pPr marL="0" indent="0">
              <a:defRPr/>
            </a:pPr>
            <a:r>
              <a:rPr lang="nl-NL" sz="3600" dirty="0"/>
              <a:t>u weet dat ze geen vruchten geven, mag u vernietigen of omhakken om ze te gebruiken voor de belegering van de stad waarmee u in oorlog bent. </a:t>
            </a:r>
          </a:p>
          <a:p>
            <a:pPr>
              <a:defRPr/>
            </a:pPr>
            <a:r>
              <a:rPr lang="nl-NL" altLang="nl-NL" dirty="0"/>
              <a:t>							Deuteronomium 20 vers 19 + 20</a:t>
            </a:r>
            <a:endParaRPr lang="nl-NL" dirty="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4">
            <a:extLst>
              <a:ext uri="{FF2B5EF4-FFF2-40B4-BE49-F238E27FC236}">
                <a16:creationId xmlns:a16="http://schemas.microsoft.com/office/drawing/2014/main" id="{25E6EB5D-1D20-F1FD-C225-52234686CA63}"/>
              </a:ext>
            </a:extLst>
          </p:cNvPr>
          <p:cNvSpPr>
            <a:spLocks noGrp="1" noChangeArrowheads="1"/>
          </p:cNvSpPr>
          <p:nvPr>
            <p:ph type="title"/>
          </p:nvPr>
        </p:nvSpPr>
        <p:spPr/>
        <p:txBody>
          <a:bodyPr/>
          <a:lstStyle/>
          <a:p>
            <a:endParaRPr lang="nl-NL" altLang="nl-NL" sz="3600"/>
          </a:p>
        </p:txBody>
      </p:sp>
      <p:pic>
        <p:nvPicPr>
          <p:cNvPr id="16387" name="Tijdelijke aanduiding voor inhoud 3">
            <a:extLst>
              <a:ext uri="{FF2B5EF4-FFF2-40B4-BE49-F238E27FC236}">
                <a16:creationId xmlns:a16="http://schemas.microsoft.com/office/drawing/2014/main" id="{444ED823-9CEC-1891-AFF5-53E545D0EC3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0" y="0"/>
            <a:ext cx="9144000" cy="7026275"/>
          </a:xfrm>
        </p:spPr>
      </p:pic>
      <p:pic>
        <p:nvPicPr>
          <p:cNvPr id="16388" name="Afbeelding 4">
            <a:extLst>
              <a:ext uri="{FF2B5EF4-FFF2-40B4-BE49-F238E27FC236}">
                <a16:creationId xmlns:a16="http://schemas.microsoft.com/office/drawing/2014/main" id="{D9434EBB-C679-1248-AF4A-68E4329F86E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48525" y="0"/>
            <a:ext cx="3419475"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Tijdelijke aanduiding voor inhoud 3">
            <a:extLst>
              <a:ext uri="{FF2B5EF4-FFF2-40B4-BE49-F238E27FC236}">
                <a16:creationId xmlns:a16="http://schemas.microsoft.com/office/drawing/2014/main" id="{C11EE637-31C3-D47E-4BAB-95CAD658903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79425" y="0"/>
            <a:ext cx="10291763" cy="6858000"/>
          </a:xfrm>
        </p:spPr>
      </p:pic>
      <p:sp>
        <p:nvSpPr>
          <p:cNvPr id="6" name="Titel 1">
            <a:extLst>
              <a:ext uri="{FF2B5EF4-FFF2-40B4-BE49-F238E27FC236}">
                <a16:creationId xmlns:a16="http://schemas.microsoft.com/office/drawing/2014/main" id="{1337B5C1-20BC-6EA5-411A-29DCD0911BD3}"/>
              </a:ext>
            </a:extLst>
          </p:cNvPr>
          <p:cNvSpPr txBox="1">
            <a:spLocks/>
          </p:cNvSpPr>
          <p:nvPr/>
        </p:nvSpPr>
        <p:spPr bwMode="auto">
          <a:xfrm>
            <a:off x="5087938" y="476250"/>
            <a:ext cx="2952750" cy="4105275"/>
          </a:xfrm>
          <a:prstGeom prst="rect">
            <a:avLst/>
          </a:prstGeom>
          <a:noFill/>
          <a:ln>
            <a:noFill/>
          </a:ln>
        </p:spPr>
        <p:txBody>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marL="0" indent="0" algn="ctr">
              <a:lnSpc>
                <a:spcPct val="114000"/>
              </a:lnSpc>
              <a:spcBef>
                <a:spcPts val="0"/>
              </a:spcBef>
              <a:defRPr/>
            </a:pPr>
            <a:r>
              <a:rPr lang="nl-NL" sz="3200" u="none" dirty="0">
                <a:solidFill>
                  <a:schemeClr val="bg1"/>
                </a:solidFill>
              </a:rPr>
              <a:t>“Dit is het teken van het verbond dat Ik </a:t>
            </a:r>
          </a:p>
          <a:p>
            <a:pPr marL="0" indent="0" algn="ctr">
              <a:lnSpc>
                <a:spcPct val="114000"/>
              </a:lnSpc>
              <a:spcBef>
                <a:spcPts val="0"/>
              </a:spcBef>
              <a:defRPr/>
            </a:pPr>
            <a:r>
              <a:rPr lang="nl-NL" sz="3200" u="none" dirty="0">
                <a:solidFill>
                  <a:schemeClr val="bg1"/>
                </a:solidFill>
              </a:rPr>
              <a:t>met</a:t>
            </a:r>
          </a:p>
          <a:p>
            <a:pPr marL="0" indent="0" algn="ctr">
              <a:lnSpc>
                <a:spcPct val="114000"/>
              </a:lnSpc>
              <a:spcBef>
                <a:spcPts val="0"/>
              </a:spcBef>
              <a:defRPr/>
            </a:pPr>
            <a:r>
              <a:rPr lang="nl-NL" sz="3200" u="none" dirty="0">
                <a:solidFill>
                  <a:schemeClr val="bg1"/>
                </a:solidFill>
              </a:rPr>
              <a:t>alle levende wezens </a:t>
            </a:r>
          </a:p>
          <a:p>
            <a:pPr marL="0" indent="0" algn="ctr">
              <a:lnSpc>
                <a:spcPct val="114000"/>
              </a:lnSpc>
              <a:spcBef>
                <a:spcPts val="0"/>
              </a:spcBef>
              <a:defRPr/>
            </a:pPr>
            <a:r>
              <a:rPr lang="nl-NL" sz="3200" u="none" dirty="0">
                <a:solidFill>
                  <a:schemeClr val="bg1"/>
                </a:solidFill>
              </a:rPr>
              <a:t>op aarde gesloten heb.”</a:t>
            </a:r>
          </a:p>
          <a:p>
            <a:pPr marL="0" indent="0" algn="ctr">
              <a:lnSpc>
                <a:spcPct val="114000"/>
              </a:lnSpc>
              <a:spcBef>
                <a:spcPts val="0"/>
              </a:spcBef>
              <a:defRPr/>
            </a:pPr>
            <a:endParaRPr lang="nl-NL" sz="3200" u="none" dirty="0">
              <a:solidFill>
                <a:schemeClr val="bg1"/>
              </a:solidFill>
            </a:endParaRPr>
          </a:p>
          <a:p>
            <a:pPr marL="0" indent="0" algn="ctr">
              <a:lnSpc>
                <a:spcPct val="114000"/>
              </a:lnSpc>
              <a:spcBef>
                <a:spcPts val="0"/>
              </a:spcBef>
              <a:defRPr/>
            </a:pPr>
            <a:r>
              <a:rPr lang="nl-NL" sz="2400" u="none" dirty="0">
                <a:solidFill>
                  <a:schemeClr val="bg1"/>
                </a:solidFill>
              </a:rPr>
              <a:t>Genesis 9 vers 17</a:t>
            </a:r>
          </a:p>
          <a:p>
            <a:pPr algn="ctr">
              <a:lnSpc>
                <a:spcPct val="114000"/>
              </a:lnSpc>
              <a:defRPr/>
            </a:pPr>
            <a:endParaRPr lang="nl-NL"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a:extLst>
              <a:ext uri="{FF2B5EF4-FFF2-40B4-BE49-F238E27FC236}">
                <a16:creationId xmlns:a16="http://schemas.microsoft.com/office/drawing/2014/main" id="{67576614-0680-5A80-40B5-4588597F7E06}"/>
              </a:ext>
            </a:extLst>
          </p:cNvPr>
          <p:cNvSpPr>
            <a:spLocks noGrp="1" noChangeArrowheads="1"/>
          </p:cNvSpPr>
          <p:nvPr>
            <p:ph type="title"/>
          </p:nvPr>
        </p:nvSpPr>
        <p:spPr/>
        <p:txBody>
          <a:bodyPr/>
          <a:lstStyle/>
          <a:p>
            <a:endParaRPr lang="nl-NL" altLang="nl-NL"/>
          </a:p>
        </p:txBody>
      </p:sp>
      <p:sp>
        <p:nvSpPr>
          <p:cNvPr id="14339" name="Tijdelijke aanduiding voor inhoud 2">
            <a:extLst>
              <a:ext uri="{FF2B5EF4-FFF2-40B4-BE49-F238E27FC236}">
                <a16:creationId xmlns:a16="http://schemas.microsoft.com/office/drawing/2014/main" id="{A17057F3-371E-CE22-289B-9F4D3C4748FD}"/>
              </a:ext>
            </a:extLst>
          </p:cNvPr>
          <p:cNvSpPr>
            <a:spLocks noGrp="1"/>
          </p:cNvSpPr>
          <p:nvPr>
            <p:ph idx="1"/>
          </p:nvPr>
        </p:nvSpPr>
        <p:spPr/>
        <p:txBody>
          <a:bodyPr/>
          <a:lstStyle/>
          <a:p>
            <a:pPr>
              <a:defRPr/>
            </a:pPr>
            <a:r>
              <a:rPr lang="nl-NL" sz="3600" dirty="0"/>
              <a:t>Een rechtvaar­dige zorgt goed voor zijn vee, </a:t>
            </a:r>
          </a:p>
          <a:p>
            <a:pPr>
              <a:defRPr/>
            </a:pPr>
            <a:r>
              <a:rPr lang="nl-NL" sz="3600" dirty="0"/>
              <a:t>een goddeloze is alleen maar wreed.</a:t>
            </a:r>
          </a:p>
          <a:p>
            <a:pPr>
              <a:defRPr/>
            </a:pPr>
            <a:r>
              <a:rPr lang="nl-NL" dirty="0"/>
              <a:t>									Spreuken 12 vers 10</a:t>
            </a:r>
          </a:p>
          <a:p>
            <a:pPr>
              <a:defRPr/>
            </a:pPr>
            <a:endParaRPr lang="nl-NL" sz="3200" dirty="0"/>
          </a:p>
          <a:p>
            <a:pPr>
              <a:defRPr/>
            </a:pPr>
            <a:endParaRPr lang="nl-NL" sz="3200" dirty="0"/>
          </a:p>
          <a:p>
            <a:pPr>
              <a:defRPr/>
            </a:pPr>
            <a:endParaRPr lang="nl-NL" sz="3200" dirty="0"/>
          </a:p>
          <a:p>
            <a:pPr marL="0" indent="0">
              <a:defRPr/>
            </a:pPr>
            <a:r>
              <a:rPr lang="nl-NL" sz="3600" dirty="0"/>
              <a:t>Een rund, schaap of geit mag je niet tegelijk met z’n eigen jong op dezelfde dag slachten.</a:t>
            </a:r>
          </a:p>
          <a:p>
            <a:pPr>
              <a:defRPr/>
            </a:pPr>
            <a:r>
              <a:rPr lang="nl-NL" dirty="0"/>
              <a:t>									</a:t>
            </a:r>
            <a:r>
              <a:rPr lang="nl-NL" dirty="0" err="1"/>
              <a:t>Leviti­kus</a:t>
            </a:r>
            <a:r>
              <a:rPr lang="nl-NL" dirty="0"/>
              <a:t> 22 vers 28</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jdelijke aanduiding voor inhoud 3">
            <a:extLst>
              <a:ext uri="{FF2B5EF4-FFF2-40B4-BE49-F238E27FC236}">
                <a16:creationId xmlns:a16="http://schemas.microsoft.com/office/drawing/2014/main" id="{FC560484-43D1-6796-7C45-A3175A975119}"/>
              </a:ext>
            </a:extLst>
          </p:cNvPr>
          <p:cNvSpPr>
            <a:spLocks noGrp="1" noChangeArrowheads="1"/>
          </p:cNvSpPr>
          <p:nvPr>
            <p:ph idx="1"/>
          </p:nvPr>
        </p:nvSpPr>
        <p:spPr>
          <a:xfrm>
            <a:off x="623888" y="549275"/>
            <a:ext cx="9598025" cy="5759450"/>
          </a:xfrm>
        </p:spPr>
        <p:txBody>
          <a:bodyPr/>
          <a:lstStyle/>
          <a:p>
            <a:r>
              <a:rPr lang="nl-NL" altLang="nl-NL" sz="4000"/>
              <a:t>Verloste mensen </a:t>
            </a:r>
          </a:p>
          <a:p>
            <a:r>
              <a:rPr lang="nl-NL" altLang="nl-NL" sz="3200"/>
              <a:t>die door de Heilige Geest bekeerd zijn</a:t>
            </a:r>
          </a:p>
          <a:p>
            <a:r>
              <a:rPr lang="nl-NL" altLang="nl-NL" sz="3200"/>
              <a:t>bekommeren zich om meer </a:t>
            </a:r>
          </a:p>
          <a:p>
            <a:r>
              <a:rPr lang="nl-NL" altLang="nl-NL" sz="3200"/>
              <a:t>dan alleen hun eigen zieleheil. </a:t>
            </a:r>
          </a:p>
          <a:p>
            <a:endParaRPr lang="nl-NL" altLang="nl-NL" sz="3200"/>
          </a:p>
          <a:p>
            <a:r>
              <a:rPr lang="nl-NL" altLang="nl-NL" sz="4000"/>
              <a:t>Verloste mensen </a:t>
            </a:r>
          </a:p>
          <a:p>
            <a:r>
              <a:rPr lang="nl-NL" altLang="nl-NL" sz="3200"/>
              <a:t>beginnen weer paradijsmens </a:t>
            </a:r>
          </a:p>
          <a:p>
            <a:r>
              <a:rPr lang="nl-NL" altLang="nl-NL" sz="3200"/>
              <a:t>te worden en beseffen: </a:t>
            </a:r>
          </a:p>
          <a:p>
            <a:r>
              <a:rPr lang="nl-NL" altLang="nl-NL" sz="3200"/>
              <a:t>God heeft mij als rentmeester </a:t>
            </a:r>
          </a:p>
          <a:p>
            <a:r>
              <a:rPr lang="nl-NL" altLang="nl-NL" sz="3200"/>
              <a:t>over zijn goede schepping aangesteld. </a:t>
            </a:r>
          </a:p>
          <a:p>
            <a:endParaRPr lang="nl-NL" altLang="nl-NL"/>
          </a:p>
        </p:txBody>
      </p:sp>
      <p:sp>
        <p:nvSpPr>
          <p:cNvPr id="22531" name="Titel 1">
            <a:extLst>
              <a:ext uri="{FF2B5EF4-FFF2-40B4-BE49-F238E27FC236}">
                <a16:creationId xmlns:a16="http://schemas.microsoft.com/office/drawing/2014/main" id="{F91EACEB-993E-28BB-4135-E06EA601BB84}"/>
              </a:ext>
            </a:extLst>
          </p:cNvPr>
          <p:cNvSpPr>
            <a:spLocks noGrp="1" noChangeArrowheads="1"/>
          </p:cNvSpPr>
          <p:nvPr>
            <p:ph type="title"/>
          </p:nvPr>
        </p:nvSpPr>
        <p:spPr/>
        <p:txBody>
          <a:bodyPr/>
          <a:lstStyle/>
          <a:p>
            <a:endParaRPr lang="nl-NL" altLang="nl-NL"/>
          </a:p>
        </p:txBody>
      </p:sp>
      <p:pic>
        <p:nvPicPr>
          <p:cNvPr id="22532" name="Picture 5" descr="Pinksterfeest, de uitstorting van blijdschap en liefde - De Ark - NGK ...">
            <a:extLst>
              <a:ext uri="{FF2B5EF4-FFF2-40B4-BE49-F238E27FC236}">
                <a16:creationId xmlns:a16="http://schemas.microsoft.com/office/drawing/2014/main" id="{4B8F4F3D-69F5-B330-9492-5AD03834D9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325" y="2060575"/>
            <a:ext cx="56546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25B122-E3F1-701B-A49C-CE7BD08EDDAC}"/>
              </a:ext>
            </a:extLst>
          </p:cNvPr>
          <p:cNvSpPr>
            <a:spLocks noGrp="1"/>
          </p:cNvSpPr>
          <p:nvPr>
            <p:ph type="title"/>
          </p:nvPr>
        </p:nvSpPr>
        <p:spPr>
          <a:xfrm>
            <a:off x="1271588" y="115888"/>
            <a:ext cx="9001125" cy="633412"/>
          </a:xfrm>
        </p:spPr>
        <p:txBody>
          <a:bodyPr/>
          <a:lstStyle/>
          <a:p>
            <a:pPr marL="0" indent="0">
              <a:lnSpc>
                <a:spcPct val="150000"/>
              </a:lnSpc>
              <a:defRPr/>
            </a:pPr>
            <a:br>
              <a:rPr lang="nl-NL" sz="3600" u="none" dirty="0"/>
            </a:br>
            <a:r>
              <a:rPr lang="en-US" sz="3600" u="none" dirty="0">
                <a:latin typeface="+mn-lt"/>
              </a:rPr>
              <a:t>Wees </a:t>
            </a:r>
            <a:r>
              <a:rPr lang="en-US" sz="3600" u="none" dirty="0" err="1">
                <a:latin typeface="+mn-lt"/>
              </a:rPr>
              <a:t>zuinig</a:t>
            </a:r>
            <a:br>
              <a:rPr lang="en-US" sz="3600" u="none" dirty="0">
                <a:latin typeface="+mn-lt"/>
              </a:rPr>
            </a:br>
            <a:r>
              <a:rPr lang="en-US" sz="3600" u="none" dirty="0">
                <a:latin typeface="+mn-lt"/>
              </a:rPr>
              <a:t>op Gods </a:t>
            </a:r>
            <a:br>
              <a:rPr lang="en-US" sz="3600" u="none" dirty="0">
                <a:latin typeface="+mn-lt"/>
              </a:rPr>
            </a:br>
            <a:r>
              <a:rPr lang="en-US" sz="3600" u="none" dirty="0" err="1">
                <a:latin typeface="+mn-lt"/>
              </a:rPr>
              <a:t>spullen</a:t>
            </a:r>
            <a:r>
              <a:rPr lang="en-US" sz="3600" u="none" dirty="0">
                <a:latin typeface="+mn-lt"/>
              </a:rPr>
              <a:t>,</a:t>
            </a:r>
            <a:br>
              <a:rPr lang="en-US" sz="3600" u="none" dirty="0">
                <a:latin typeface="+mn-lt"/>
              </a:rPr>
            </a:br>
            <a:r>
              <a:rPr lang="en-US" sz="3600" u="none" dirty="0" err="1">
                <a:latin typeface="+mn-lt"/>
              </a:rPr>
              <a:t>ook</a:t>
            </a:r>
            <a:r>
              <a:rPr lang="en-US" sz="3600" u="none" dirty="0">
                <a:latin typeface="+mn-lt"/>
              </a:rPr>
              <a:t> op </a:t>
            </a:r>
            <a:r>
              <a:rPr lang="en-US" sz="3600" u="none" dirty="0" err="1">
                <a:latin typeface="+mn-lt"/>
              </a:rPr>
              <a:t>zijn</a:t>
            </a:r>
            <a:r>
              <a:rPr lang="en-US" sz="3600" u="none" dirty="0">
                <a:latin typeface="+mn-lt"/>
              </a:rPr>
              <a:t> </a:t>
            </a:r>
            <a:br>
              <a:rPr lang="en-US" sz="3600" u="none" dirty="0">
                <a:latin typeface="+mn-lt"/>
              </a:rPr>
            </a:br>
            <a:r>
              <a:rPr lang="en-US" sz="3600" u="none" dirty="0" err="1">
                <a:latin typeface="+mn-lt"/>
              </a:rPr>
              <a:t>schepping</a:t>
            </a:r>
            <a:r>
              <a:rPr lang="en-US" sz="3600" u="none" dirty="0">
                <a:latin typeface="+mn-lt"/>
              </a:rPr>
              <a:t> !!</a:t>
            </a:r>
            <a:br>
              <a:rPr lang="en-US" sz="3600" u="none" dirty="0">
                <a:latin typeface="+mn-lt"/>
              </a:rPr>
            </a:br>
            <a:endParaRPr lang="nl-NL" sz="3600" u="none" dirty="0">
              <a:latin typeface="+mn-lt"/>
            </a:endParaRPr>
          </a:p>
        </p:txBody>
      </p:sp>
      <p:pic>
        <p:nvPicPr>
          <p:cNvPr id="24579" name="Picture 5" descr="D:\Mijn documenten\Reflector\Omgaan met de schepping\Dokus copy.jpg">
            <a:extLst>
              <a:ext uri="{FF2B5EF4-FFF2-40B4-BE49-F238E27FC236}">
                <a16:creationId xmlns:a16="http://schemas.microsoft.com/office/drawing/2014/main" id="{50A57CED-091A-0656-F7B2-43D54D626E2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6729" t="14949" r="4015" b="3886"/>
          <a:stretch>
            <a:fillRect/>
          </a:stretch>
        </p:blipFill>
        <p:spPr>
          <a:xfrm>
            <a:off x="4376738" y="-23813"/>
            <a:ext cx="7119937" cy="6892926"/>
          </a:xfrm>
          <a:noFill/>
        </p:spPr>
      </p:pic>
    </p:spTree>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1298</TotalTime>
  <Words>467</Words>
  <Application>Microsoft Office PowerPoint</Application>
  <PresentationFormat>Breedbeeld</PresentationFormat>
  <Paragraphs>59</Paragraphs>
  <Slides>12</Slides>
  <Notes>9</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12</vt:i4>
      </vt:variant>
    </vt:vector>
  </HeadingPairs>
  <TitlesOfParts>
    <vt:vector size="17" baseType="lpstr">
      <vt:lpstr>Berlin Sans FB</vt:lpstr>
      <vt:lpstr>Arial</vt:lpstr>
      <vt:lpstr>Tahoma</vt:lpstr>
      <vt:lpstr>SjabloonPresentatie_v3 0</vt:lpstr>
      <vt:lpstr>1_Tekstmodel</vt:lpstr>
      <vt:lpstr>Deuteronomium 22 : 6 + 7</vt:lpstr>
      <vt:lpstr>PowerPoint-presentatie</vt:lpstr>
      <vt:lpstr>Goed beheer  of  wanbeheer?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Wees zuinig op Gods  spullen, ook op zijn  schepping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77</cp:revision>
  <dcterms:created xsi:type="dcterms:W3CDTF">2010-04-24T18:41:21Z</dcterms:created>
  <dcterms:modified xsi:type="dcterms:W3CDTF">2023-05-26T12:59:30Z</dcterms:modified>
</cp:coreProperties>
</file>