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1"/>
  </p:notesMasterIdLst>
  <p:handoutMasterIdLst>
    <p:handoutMasterId r:id="rId12"/>
  </p:handoutMasterIdLst>
  <p:sldIdLst>
    <p:sldId id="654" r:id="rId3"/>
    <p:sldId id="659" r:id="rId4"/>
    <p:sldId id="655" r:id="rId5"/>
    <p:sldId id="660" r:id="rId6"/>
    <p:sldId id="656" r:id="rId7"/>
    <p:sldId id="657" r:id="rId8"/>
    <p:sldId id="661" r:id="rId9"/>
    <p:sldId id="658" r:id="rId10"/>
  </p:sldIdLst>
  <p:sldSz cx="12192000" cy="6858000"/>
  <p:notesSz cx="6858000" cy="9144000"/>
  <p:embeddedFontLst>
    <p:embeddedFont>
      <p:font typeface="Berlin Sans FB" panose="020E0602020502020306" pitchFamily="34" charset="0"/>
      <p:regular r:id="rId13"/>
      <p:bold r:id="rId14"/>
    </p:embeddedFont>
    <p:embeddedFont>
      <p:font typeface="Tahoma" panose="020B0604030504040204" pitchFamily="34" charset="0"/>
      <p:regular r:id="rId15"/>
      <p:bold r:id="rId16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D8009"/>
    <a:srgbClr val="000000"/>
    <a:srgbClr val="00CC00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 varScale="1">
        <p:scale>
          <a:sx n="70" d="100"/>
          <a:sy n="70" d="100"/>
        </p:scale>
        <p:origin x="960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>
            <a:extLst>
              <a:ext uri="{FF2B5EF4-FFF2-40B4-BE49-F238E27FC236}">
                <a16:creationId xmlns:a16="http://schemas.microsoft.com/office/drawing/2014/main" id="{E40745F8-DA24-38C6-A1C6-9B17E111B27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>
            <a:extLst>
              <a:ext uri="{FF2B5EF4-FFF2-40B4-BE49-F238E27FC236}">
                <a16:creationId xmlns:a16="http://schemas.microsoft.com/office/drawing/2014/main" id="{0D9787C5-DABE-926A-95BB-0CC68ED831A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>
            <a:extLst>
              <a:ext uri="{FF2B5EF4-FFF2-40B4-BE49-F238E27FC236}">
                <a16:creationId xmlns:a16="http://schemas.microsoft.com/office/drawing/2014/main" id="{55D289C1-3A7D-5F6A-E7A6-8B6F0616FBD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>
            <a:extLst>
              <a:ext uri="{FF2B5EF4-FFF2-40B4-BE49-F238E27FC236}">
                <a16:creationId xmlns:a16="http://schemas.microsoft.com/office/drawing/2014/main" id="{C9111BCE-19B4-291F-7B62-5B1C0FA2F79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19A94B0-F1EC-49B2-BBD9-D5D9315A093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B5466E6B-13C0-90BD-62B3-3C3E53C0A6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FBEF896D-1D39-4A04-02BC-A63E6A42847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E97F9AED-F708-6551-352C-1D0F9F068DA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C779035F-EF52-795B-00C2-1BCB1E946A5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0BB09793-8D61-DFD4-BAFD-0888D8A99D0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>
            <a:extLst>
              <a:ext uri="{FF2B5EF4-FFF2-40B4-BE49-F238E27FC236}">
                <a16:creationId xmlns:a16="http://schemas.microsoft.com/office/drawing/2014/main" id="{554BBF1A-30FC-B179-2E96-40CB0617D3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C9A779A-5094-4AE7-A50F-04A8A1E409D2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>
            <a:extLst>
              <a:ext uri="{FF2B5EF4-FFF2-40B4-BE49-F238E27FC236}">
                <a16:creationId xmlns:a16="http://schemas.microsoft.com/office/drawing/2014/main" id="{4CBA903D-9821-3F95-862E-BF1BBFB45A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9" name="Tijdelijke aanduiding voor notities 2">
            <a:extLst>
              <a:ext uri="{FF2B5EF4-FFF2-40B4-BE49-F238E27FC236}">
                <a16:creationId xmlns:a16="http://schemas.microsoft.com/office/drawing/2014/main" id="{82512020-9993-3396-CAD7-C9BBF3AF7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Tijdelijke aanduiding voor dianummer 3">
            <a:extLst>
              <a:ext uri="{FF2B5EF4-FFF2-40B4-BE49-F238E27FC236}">
                <a16:creationId xmlns:a16="http://schemas.microsoft.com/office/drawing/2014/main" id="{C09F5763-B03F-5434-2DFA-26913F108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C714DC3-9626-4A41-8617-1347F5CB1DD2}" type="slidenum">
              <a:rPr lang="nl-NL" altLang="nl-NL"/>
              <a:pPr eaLnBrk="1" hangingPunct="1"/>
              <a:t>1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>
            <a:extLst>
              <a:ext uri="{FF2B5EF4-FFF2-40B4-BE49-F238E27FC236}">
                <a16:creationId xmlns:a16="http://schemas.microsoft.com/office/drawing/2014/main" id="{4CBA903D-9821-3F95-862E-BF1BBFB45A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9" name="Tijdelijke aanduiding voor notities 2">
            <a:extLst>
              <a:ext uri="{FF2B5EF4-FFF2-40B4-BE49-F238E27FC236}">
                <a16:creationId xmlns:a16="http://schemas.microsoft.com/office/drawing/2014/main" id="{82512020-9993-3396-CAD7-C9BBF3AF7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Tijdelijke aanduiding voor dianummer 3">
            <a:extLst>
              <a:ext uri="{FF2B5EF4-FFF2-40B4-BE49-F238E27FC236}">
                <a16:creationId xmlns:a16="http://schemas.microsoft.com/office/drawing/2014/main" id="{C09F5763-B03F-5434-2DFA-26913F108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C714DC3-9626-4A41-8617-1347F5CB1DD2}" type="slidenum">
              <a:rPr lang="nl-NL" altLang="nl-NL"/>
              <a:pPr eaLnBrk="1" hangingPunct="1"/>
              <a:t>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3786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>
            <a:extLst>
              <a:ext uri="{FF2B5EF4-FFF2-40B4-BE49-F238E27FC236}">
                <a16:creationId xmlns:a16="http://schemas.microsoft.com/office/drawing/2014/main" id="{4CBA903D-9821-3F95-862E-BF1BBFB45A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9" name="Tijdelijke aanduiding voor notities 2">
            <a:extLst>
              <a:ext uri="{FF2B5EF4-FFF2-40B4-BE49-F238E27FC236}">
                <a16:creationId xmlns:a16="http://schemas.microsoft.com/office/drawing/2014/main" id="{82512020-9993-3396-CAD7-C9BBF3AF7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Tijdelijke aanduiding voor dianummer 3">
            <a:extLst>
              <a:ext uri="{FF2B5EF4-FFF2-40B4-BE49-F238E27FC236}">
                <a16:creationId xmlns:a16="http://schemas.microsoft.com/office/drawing/2014/main" id="{C09F5763-B03F-5434-2DFA-26913F108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C714DC3-9626-4A41-8617-1347F5CB1DD2}" type="slidenum">
              <a:rPr lang="nl-NL" altLang="nl-NL"/>
              <a:pPr eaLnBrk="1" hangingPunct="1"/>
              <a:t>3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79197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>
            <a:extLst>
              <a:ext uri="{FF2B5EF4-FFF2-40B4-BE49-F238E27FC236}">
                <a16:creationId xmlns:a16="http://schemas.microsoft.com/office/drawing/2014/main" id="{4CBA903D-9821-3F95-862E-BF1BBFB45A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9" name="Tijdelijke aanduiding voor notities 2">
            <a:extLst>
              <a:ext uri="{FF2B5EF4-FFF2-40B4-BE49-F238E27FC236}">
                <a16:creationId xmlns:a16="http://schemas.microsoft.com/office/drawing/2014/main" id="{82512020-9993-3396-CAD7-C9BBF3AF7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Tijdelijke aanduiding voor dianummer 3">
            <a:extLst>
              <a:ext uri="{FF2B5EF4-FFF2-40B4-BE49-F238E27FC236}">
                <a16:creationId xmlns:a16="http://schemas.microsoft.com/office/drawing/2014/main" id="{C09F5763-B03F-5434-2DFA-26913F108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C714DC3-9626-4A41-8617-1347F5CB1DD2}" type="slidenum">
              <a:rPr lang="nl-NL" altLang="nl-NL"/>
              <a:pPr eaLnBrk="1" hangingPunct="1"/>
              <a:t>4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374483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>
            <a:extLst>
              <a:ext uri="{FF2B5EF4-FFF2-40B4-BE49-F238E27FC236}">
                <a16:creationId xmlns:a16="http://schemas.microsoft.com/office/drawing/2014/main" id="{4CBA903D-9821-3F95-862E-BF1BBFB45A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9" name="Tijdelijke aanduiding voor notities 2">
            <a:extLst>
              <a:ext uri="{FF2B5EF4-FFF2-40B4-BE49-F238E27FC236}">
                <a16:creationId xmlns:a16="http://schemas.microsoft.com/office/drawing/2014/main" id="{82512020-9993-3396-CAD7-C9BBF3AF7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Tijdelijke aanduiding voor dianummer 3">
            <a:extLst>
              <a:ext uri="{FF2B5EF4-FFF2-40B4-BE49-F238E27FC236}">
                <a16:creationId xmlns:a16="http://schemas.microsoft.com/office/drawing/2014/main" id="{C09F5763-B03F-5434-2DFA-26913F108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C714DC3-9626-4A41-8617-1347F5CB1DD2}" type="slidenum">
              <a:rPr lang="nl-NL" altLang="nl-NL"/>
              <a:pPr eaLnBrk="1" hangingPunct="1"/>
              <a:t>5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87513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>
            <a:extLst>
              <a:ext uri="{FF2B5EF4-FFF2-40B4-BE49-F238E27FC236}">
                <a16:creationId xmlns:a16="http://schemas.microsoft.com/office/drawing/2014/main" id="{4CBA903D-9821-3F95-862E-BF1BBFB45A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9" name="Tijdelijke aanduiding voor notities 2">
            <a:extLst>
              <a:ext uri="{FF2B5EF4-FFF2-40B4-BE49-F238E27FC236}">
                <a16:creationId xmlns:a16="http://schemas.microsoft.com/office/drawing/2014/main" id="{82512020-9993-3396-CAD7-C9BBF3AF7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Tijdelijke aanduiding voor dianummer 3">
            <a:extLst>
              <a:ext uri="{FF2B5EF4-FFF2-40B4-BE49-F238E27FC236}">
                <a16:creationId xmlns:a16="http://schemas.microsoft.com/office/drawing/2014/main" id="{C09F5763-B03F-5434-2DFA-26913F108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C714DC3-9626-4A41-8617-1347F5CB1DD2}" type="slidenum">
              <a:rPr lang="nl-NL" altLang="nl-NL"/>
              <a:pPr eaLnBrk="1" hangingPunct="1"/>
              <a:t>6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33988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>
            <a:extLst>
              <a:ext uri="{FF2B5EF4-FFF2-40B4-BE49-F238E27FC236}">
                <a16:creationId xmlns:a16="http://schemas.microsoft.com/office/drawing/2014/main" id="{4CBA903D-9821-3F95-862E-BF1BBFB45A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9" name="Tijdelijke aanduiding voor notities 2">
            <a:extLst>
              <a:ext uri="{FF2B5EF4-FFF2-40B4-BE49-F238E27FC236}">
                <a16:creationId xmlns:a16="http://schemas.microsoft.com/office/drawing/2014/main" id="{82512020-9993-3396-CAD7-C9BBF3AF7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Tijdelijke aanduiding voor dianummer 3">
            <a:extLst>
              <a:ext uri="{FF2B5EF4-FFF2-40B4-BE49-F238E27FC236}">
                <a16:creationId xmlns:a16="http://schemas.microsoft.com/office/drawing/2014/main" id="{C09F5763-B03F-5434-2DFA-26913F108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C714DC3-9626-4A41-8617-1347F5CB1DD2}" type="slidenum">
              <a:rPr lang="nl-NL" altLang="nl-NL"/>
              <a:pPr eaLnBrk="1" hangingPunct="1"/>
              <a:t>7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54612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>
            <a:extLst>
              <a:ext uri="{FF2B5EF4-FFF2-40B4-BE49-F238E27FC236}">
                <a16:creationId xmlns:a16="http://schemas.microsoft.com/office/drawing/2014/main" id="{4CBA903D-9821-3F95-862E-BF1BBFB45A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9" name="Tijdelijke aanduiding voor notities 2">
            <a:extLst>
              <a:ext uri="{FF2B5EF4-FFF2-40B4-BE49-F238E27FC236}">
                <a16:creationId xmlns:a16="http://schemas.microsoft.com/office/drawing/2014/main" id="{82512020-9993-3396-CAD7-C9BBF3AF7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Tijdelijke aanduiding voor dianummer 3">
            <a:extLst>
              <a:ext uri="{FF2B5EF4-FFF2-40B4-BE49-F238E27FC236}">
                <a16:creationId xmlns:a16="http://schemas.microsoft.com/office/drawing/2014/main" id="{C09F5763-B03F-5434-2DFA-26913F108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C714DC3-9626-4A41-8617-1347F5CB1DD2}" type="slidenum">
              <a:rPr lang="nl-NL" altLang="nl-NL"/>
              <a:pPr eaLnBrk="1" hangingPunct="1"/>
              <a:t>8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69589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10B273B-3A61-FAA8-AA1A-7D3A2F98DA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E05EEA7-5037-C2B5-D5A5-5D4ADAB675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9FCFCB9-9C64-EC4F-2EBA-0F49C103B0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2B26E4-CA92-41E4-AB98-29BE20C6009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2941057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276379-06E4-88DC-CE61-A356D7A831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F8862D-6172-8B8F-35C7-04047562C7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06AC96-E864-70A5-9C90-E9AFDAED64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61C4FE-7792-4A44-9380-B44E6B20753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386650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116365-A28C-207E-6131-C3BD968B1A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44F76F-34AA-1A2D-C3C9-A33CD20FE5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DE6633-F449-A2DF-0C36-D661E11212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8F25B1-E1E7-4B4B-863A-95FB04CC039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7495328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A11A97-EA85-E78E-3D59-91C43BED11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9C889F-6355-60B6-F8AF-F3B25B5992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E1EF47-E23F-A3DB-1494-A6426BEE1E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E0F36D-4194-4CF8-93D7-84C3C6A8C75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3272430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3660BD2-F235-88DC-BD2D-E203D1042D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9CEB34A-92D5-2DD2-2F40-977CE76799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B9A58BE-2B94-DDCC-574F-DDBDF0D5C3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816AB8-84BF-4B2E-BCB0-B40D1FE4E58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461068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413BA9A-FDE8-68A6-E42D-9A570ACD3C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AC128C5-3EAB-9F74-85D6-E76306229D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EACB02C-C690-BD6B-237B-E41731487F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73EEEA-CF16-4B28-AE26-2B0F9C3D2E30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4221114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5314399-5910-9A1B-6142-75A9A64669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AA597E7-021D-4490-7BC3-958C12F5FC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F4A775D-2E8A-755B-4A0F-4CFA6E99F5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D731B6-C24A-4265-A82E-4B4AF75123F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7402145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7397A4-5E73-6C83-C6F6-40154E7B4F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A11901-9AD1-4E0A-B758-4DB4F26084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5BEF73-0CAC-45F6-E45A-F925D2B611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8E68C1-FF20-4236-9969-AB35B6478D6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9502473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32E09E-D059-206A-1928-2EF7F815B1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629033-86EE-FAA2-5FF9-B3FC959A6F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1A3ACF-46DA-C345-C71D-166E80ED1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044942-CDC0-4C56-AA25-B54DA95F32C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0663809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19AE51-5BDC-4DFB-350F-5EDB05C660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8CD81E3-68C0-87C9-82A2-A16349335A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7B99BE-6668-07D8-9373-31306C4EDB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C30CB5-9E58-47CA-89EB-876D702687F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2423579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71BBE1-EE3E-3A58-3502-60BCD1BD52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ECA799-08F4-9F3B-BD57-7688CE3984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466DA13-74FB-FF6B-3B99-8727735D63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88561B-D646-4CA5-9341-6157A2FA973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9767596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8E1E53-1911-2EA9-F8A8-B2742AAC69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BFC2F75-F511-0016-DB67-66EB27A655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BAB428B-A1BD-1C1E-57F2-0A760A0D2B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B48D12-F3E6-46E3-A69B-DAC3CECACFE0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9925411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5707B33-64EF-48DC-184E-E5AF87984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574A1B2-325B-A2FB-CF7B-3D96EA6721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2BE7356-0A3F-68B3-60B5-7171DFEBB1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A61E48-5DDF-4962-A860-D887F081BAB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32868516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4AC1CE-EEB8-DFF0-76C4-30CB752843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201247-9128-438A-2D7F-DEB3101D41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E020C9-1B4A-FDEC-4854-5945A24926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7B166-6C28-4542-BD18-1F004DCB27C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6908151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6E6522-0E2C-99CC-07B0-F7EFFF9C97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D1219F-B137-C2EA-8641-C6AE81964E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F094A1-CB4E-1A77-CC69-B9BE13BF9D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E50ED4-8A4F-4927-B88C-B69FB22D90E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9782826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5D5781-B859-70A8-4212-F9830715D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FBE4E0-D978-907F-4A70-534A4BD50B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9F84B2-8F88-3749-37E5-4DC6358152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5F2ECB-B2AB-4598-B670-7BDB03B0336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49216928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E2DD7AD-BB53-F3D6-5509-8F584041B8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45E3F62-C853-2B67-02A3-7E1C347522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238E677-0867-5649-0301-FB970CF104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09A704-7076-45AA-8678-3308AB56F2B0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45104050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ACDDD63-E45E-451A-D20E-A75BFEC2F9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B71F47F-B2EE-6719-5053-10AAEDF976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84E90FD-96F9-4DC7-D14B-36BB47074F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B8F304-E071-47D9-8D35-6B963612A59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74680790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155C178-609A-9EBD-E6A2-E9D99BEEBC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674FCB6-1A98-70F2-0393-84AAFF64D9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B407526-CE0B-98D6-5467-7976787EEE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0553A1-D444-4708-88B2-E85BEF2B45E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9856706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235FC6-0921-BF83-1122-F5F074D902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6402A5-F092-CAFD-0838-02D63651C2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BBC03A-4976-3086-79F6-C29C37AFBB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9359D2-6D5F-4699-BCC1-3F495F3F628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7440053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0B3244-3406-4285-D21A-4F701E2B29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01C34-6EA3-0609-0D10-368DC3CA76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7974BB-5E31-0EEE-7F3C-E5997EB7D0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4FF5FA-D1FB-491A-888C-16416BB387D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5506872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C6F916-D6C3-B5E7-EA27-6EEB0BE3F0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70CE0E-BB3E-9D39-E49C-3C25931CE2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AC864AD-504D-7614-D90B-987592EBFA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46E456-4D8B-49D0-B0E1-2DAEDCDD966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6231982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7B981F-0D70-853F-1857-0A7A11BB40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F43832-B2DB-688D-B54B-E3B291053A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5733F1-8914-0FB3-DA41-EE670A4EF7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CC88FA-FB54-4500-BC3A-09ADEAA1623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1909202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FED3857-EAE6-4BEF-A739-4FFE9D61C5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eventuele kopjes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2021F3A-1AA9-8F96-50F2-40BBBEF9B1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nl-NL"/>
          </a:p>
        </p:txBody>
      </p:sp>
      <p:sp>
        <p:nvSpPr>
          <p:cNvPr id="156676" name="Rectangle 4">
            <a:extLst>
              <a:ext uri="{FF2B5EF4-FFF2-40B4-BE49-F238E27FC236}">
                <a16:creationId xmlns:a16="http://schemas.microsoft.com/office/drawing/2014/main" id="{3A202391-47CE-80D9-3635-DD30F7E3486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>
            <a:extLst>
              <a:ext uri="{FF2B5EF4-FFF2-40B4-BE49-F238E27FC236}">
                <a16:creationId xmlns:a16="http://schemas.microsoft.com/office/drawing/2014/main" id="{71B2938F-C643-37A0-4D3B-7A393D5E3A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>
            <a:extLst>
              <a:ext uri="{FF2B5EF4-FFF2-40B4-BE49-F238E27FC236}">
                <a16:creationId xmlns:a16="http://schemas.microsoft.com/office/drawing/2014/main" id="{A56E6331-C9F7-A70D-8486-06D0153FF01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A8D5F4-0AD5-4F4D-872D-BA2A3B943116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03" r:id="rId2"/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  <p:sldLayoutId id="21474841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023A1747-3E4D-89B9-03EC-50AE583B46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de tekst of liturgie.</a:t>
            </a:r>
          </a:p>
        </p:txBody>
      </p:sp>
      <p:sp>
        <p:nvSpPr>
          <p:cNvPr id="667652" name="Rectangle 4">
            <a:extLst>
              <a:ext uri="{FF2B5EF4-FFF2-40B4-BE49-F238E27FC236}">
                <a16:creationId xmlns:a16="http://schemas.microsoft.com/office/drawing/2014/main" id="{0EA6175A-AF44-72AC-6051-D0D266D350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>
            <a:extLst>
              <a:ext uri="{FF2B5EF4-FFF2-40B4-BE49-F238E27FC236}">
                <a16:creationId xmlns:a16="http://schemas.microsoft.com/office/drawing/2014/main" id="{1B6C43EC-0ABB-636B-DBBD-35CC0FF5201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>
            <a:extLst>
              <a:ext uri="{FF2B5EF4-FFF2-40B4-BE49-F238E27FC236}">
                <a16:creationId xmlns:a16="http://schemas.microsoft.com/office/drawing/2014/main" id="{BAF5207E-37DB-2B26-E975-723B4BD0891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E802807-28B9-46D7-846E-49C0C0D1EF17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14" r:id="rId2"/>
    <p:sldLayoutId id="2147484115" r:id="rId3"/>
    <p:sldLayoutId id="2147484116" r:id="rId4"/>
    <p:sldLayoutId id="2147484117" r:id="rId5"/>
    <p:sldLayoutId id="2147484118" r:id="rId6"/>
    <p:sldLayoutId id="2147484119" r:id="rId7"/>
    <p:sldLayoutId id="2147484120" r:id="rId8"/>
    <p:sldLayoutId id="2147484121" r:id="rId9"/>
    <p:sldLayoutId id="2147484122" r:id="rId10"/>
    <p:sldLayoutId id="21474841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C22EB9D-36BE-936E-5B72-9FDC8143A1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1913"/>
            <a:ext cx="12221007" cy="8147337"/>
          </a:xfrm>
        </p:spPr>
      </p:pic>
      <p:sp>
        <p:nvSpPr>
          <p:cNvPr id="7170" name="Titel 4">
            <a:extLst>
              <a:ext uri="{FF2B5EF4-FFF2-40B4-BE49-F238E27FC236}">
                <a16:creationId xmlns:a16="http://schemas.microsoft.com/office/drawing/2014/main" id="{25D1BFE9-D080-579D-C321-51E329370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7578" y="6021288"/>
            <a:ext cx="7596844" cy="633412"/>
          </a:xfrm>
        </p:spPr>
        <p:txBody>
          <a:bodyPr/>
          <a:lstStyle/>
          <a:p>
            <a:r>
              <a:rPr lang="nl-NL" altLang="nl-NL" sz="5200" u="none" dirty="0"/>
              <a:t>Ren als de atleet die wint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4">
            <a:extLst>
              <a:ext uri="{FF2B5EF4-FFF2-40B4-BE49-F238E27FC236}">
                <a16:creationId xmlns:a16="http://schemas.microsoft.com/office/drawing/2014/main" id="{25D1BFE9-D080-579D-C321-51E329370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586" y="836712"/>
            <a:ext cx="3495197" cy="633412"/>
          </a:xfrm>
        </p:spPr>
        <p:txBody>
          <a:bodyPr/>
          <a:lstStyle/>
          <a:p>
            <a:pPr marL="0" indent="0"/>
            <a:r>
              <a:rPr lang="nl-NL" altLang="nl-NL" sz="5200" u="none" dirty="0"/>
              <a:t>Eric </a:t>
            </a:r>
            <a:r>
              <a:rPr lang="nl-NL" altLang="nl-NL" sz="5200" u="none" dirty="0" err="1"/>
              <a:t>Liddell</a:t>
            </a:r>
            <a:br>
              <a:rPr lang="nl-NL" altLang="nl-NL" sz="5200" u="none" dirty="0"/>
            </a:br>
            <a:br>
              <a:rPr lang="nl-NL" altLang="nl-NL" sz="5200" u="none" dirty="0"/>
            </a:br>
            <a:r>
              <a:rPr lang="nl-NL" altLang="nl-NL" sz="4400" u="none" dirty="0"/>
              <a:t>1902 – 1945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946FACF4-9DF1-6CA0-3E5D-272C7E1099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19878"/>
            <a:ext cx="4372586" cy="6897756"/>
          </a:xfr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456C98E-6E2B-43F2-B322-54737F621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479" y="0"/>
            <a:ext cx="43242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18349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4">
            <a:extLst>
              <a:ext uri="{FF2B5EF4-FFF2-40B4-BE49-F238E27FC236}">
                <a16:creationId xmlns:a16="http://schemas.microsoft.com/office/drawing/2014/main" id="{25D1BFE9-D080-579D-C321-51E329370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5800" y="9398"/>
            <a:ext cx="3692312" cy="633412"/>
          </a:xfrm>
        </p:spPr>
        <p:txBody>
          <a:bodyPr/>
          <a:lstStyle/>
          <a:p>
            <a:pPr marL="0" indent="0">
              <a:lnSpc>
                <a:spcPct val="130000"/>
              </a:lnSpc>
            </a:pPr>
            <a:r>
              <a:rPr lang="nl-NL" altLang="nl-NL" sz="4800" dirty="0"/>
              <a:t>Les 1</a:t>
            </a:r>
            <a:br>
              <a:rPr lang="nl-NL" altLang="nl-NL" sz="4800" u="none" dirty="0"/>
            </a:br>
            <a:br>
              <a:rPr lang="nl-NL" altLang="nl-NL" sz="4800" u="none" dirty="0"/>
            </a:br>
            <a:r>
              <a:rPr lang="nl-NL" altLang="nl-NL" sz="4400" u="none" dirty="0"/>
              <a:t>Getuig </a:t>
            </a:r>
            <a:br>
              <a:rPr lang="nl-NL" altLang="nl-NL" sz="4400" u="none" dirty="0"/>
            </a:br>
            <a:r>
              <a:rPr lang="nl-NL" altLang="nl-NL" sz="4400" u="none" dirty="0"/>
              <a:t>met liefde, maar ook met overtuiging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946FACF4-9DF1-6CA0-3E5D-272C7E1099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19878"/>
            <a:ext cx="4372586" cy="6897756"/>
          </a:xfr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456C98E-6E2B-43F2-B322-54737F621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479" y="0"/>
            <a:ext cx="43242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15262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4">
            <a:extLst>
              <a:ext uri="{FF2B5EF4-FFF2-40B4-BE49-F238E27FC236}">
                <a16:creationId xmlns:a16="http://schemas.microsoft.com/office/drawing/2014/main" id="{25D1BFE9-D080-579D-C321-51E329370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5800" y="9398"/>
            <a:ext cx="3692312" cy="633412"/>
          </a:xfrm>
        </p:spPr>
        <p:txBody>
          <a:bodyPr/>
          <a:lstStyle/>
          <a:p>
            <a:pPr marL="0" indent="0">
              <a:lnSpc>
                <a:spcPct val="130000"/>
              </a:lnSpc>
            </a:pPr>
            <a:r>
              <a:rPr lang="nl-NL" altLang="nl-NL" sz="4800" dirty="0"/>
              <a:t>Les 2</a:t>
            </a:r>
            <a:br>
              <a:rPr lang="nl-NL" altLang="nl-NL" sz="4800" u="none" dirty="0"/>
            </a:br>
            <a:br>
              <a:rPr lang="nl-NL" altLang="nl-NL" sz="4800" u="none" dirty="0"/>
            </a:br>
            <a:r>
              <a:rPr lang="nl-NL" altLang="nl-NL" sz="4800" u="none" dirty="0"/>
              <a:t>God belooft jou te eren als je Hem eert </a:t>
            </a:r>
            <a:r>
              <a:rPr lang="nl-NL" altLang="nl-NL" u="none" dirty="0"/>
              <a:t>(1 Sam. 2:30)</a:t>
            </a:r>
            <a:br>
              <a:rPr lang="nl-NL" altLang="nl-NL" sz="4800" u="none" dirty="0"/>
            </a:br>
            <a:endParaRPr lang="nl-NL" altLang="nl-NL" sz="4400" u="none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946FACF4-9DF1-6CA0-3E5D-272C7E1099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19878"/>
            <a:ext cx="4372586" cy="6897756"/>
          </a:xfr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456C98E-6E2B-43F2-B322-54737F621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479" y="0"/>
            <a:ext cx="43242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16669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4">
            <a:extLst>
              <a:ext uri="{FF2B5EF4-FFF2-40B4-BE49-F238E27FC236}">
                <a16:creationId xmlns:a16="http://schemas.microsoft.com/office/drawing/2014/main" id="{25D1BFE9-D080-579D-C321-51E329370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859971"/>
            <a:ext cx="3620302" cy="633412"/>
          </a:xfrm>
        </p:spPr>
        <p:txBody>
          <a:bodyPr/>
          <a:lstStyle/>
          <a:p>
            <a:pPr marL="0" indent="0"/>
            <a:r>
              <a:rPr lang="nl-NL" altLang="nl-NL" sz="5200" u="none" dirty="0"/>
              <a:t>Eric </a:t>
            </a:r>
            <a:r>
              <a:rPr lang="nl-NL" altLang="nl-NL" sz="5200" u="none" dirty="0" err="1"/>
              <a:t>Liddell</a:t>
            </a:r>
            <a:br>
              <a:rPr lang="nl-NL" altLang="nl-NL" sz="5200" u="none" dirty="0"/>
            </a:br>
            <a:br>
              <a:rPr lang="nl-NL" altLang="nl-NL" sz="5200" u="none" dirty="0"/>
            </a:br>
            <a:r>
              <a:rPr lang="nl-NL" altLang="nl-NL" sz="4400" u="none" dirty="0"/>
              <a:t>1902 – 1945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88993236-D662-C24E-8B64-FB5D718D1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9496" y="925285"/>
            <a:ext cx="10972800" cy="3744515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32DC8022-ACFB-6772-6310-C49CAAE08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230" y="8087"/>
            <a:ext cx="6748682" cy="684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467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4">
            <a:extLst>
              <a:ext uri="{FF2B5EF4-FFF2-40B4-BE49-F238E27FC236}">
                <a16:creationId xmlns:a16="http://schemas.microsoft.com/office/drawing/2014/main" id="{25D1BFE9-D080-579D-C321-51E329370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859971"/>
            <a:ext cx="3620302" cy="633412"/>
          </a:xfrm>
        </p:spPr>
        <p:txBody>
          <a:bodyPr/>
          <a:lstStyle/>
          <a:p>
            <a:pPr marL="0" indent="0"/>
            <a:r>
              <a:rPr lang="nl-NL" altLang="nl-NL" sz="5200" u="none" dirty="0"/>
              <a:t>Eric </a:t>
            </a:r>
            <a:r>
              <a:rPr lang="nl-NL" altLang="nl-NL" sz="5200" u="none" dirty="0" err="1"/>
              <a:t>Liddell</a:t>
            </a:r>
            <a:br>
              <a:rPr lang="nl-NL" altLang="nl-NL" sz="5200" u="none" dirty="0"/>
            </a:br>
            <a:br>
              <a:rPr lang="nl-NL" altLang="nl-NL" sz="5200" u="none" dirty="0"/>
            </a:br>
            <a:r>
              <a:rPr lang="nl-NL" altLang="nl-NL" sz="4400" u="none" dirty="0"/>
              <a:t>1902 – 1945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3EB4A646-CAE2-A5B0-2DA3-3F34C2E58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231" y="9384"/>
            <a:ext cx="5648341" cy="6848615"/>
          </a:xfrm>
        </p:spPr>
      </p:pic>
    </p:spTree>
    <p:extLst>
      <p:ext uri="{BB962C8B-B14F-4D97-AF65-F5344CB8AC3E}">
        <p14:creationId xmlns:p14="http://schemas.microsoft.com/office/powerpoint/2010/main" val="396549592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3EB4A646-CAE2-A5B0-2DA3-3F34C2E58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248" y="855790"/>
            <a:ext cx="3837186" cy="4652590"/>
          </a:xfr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1D7B39B4-EC2A-9799-7BEB-3918585251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55791"/>
            <a:ext cx="4583832" cy="46525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417904D-26A0-2066-D370-03F4AA542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17D9B1A8-EAA6-5A0C-A7C2-7F734A359A07}"/>
              </a:ext>
            </a:extLst>
          </p:cNvPr>
          <p:cNvSpPr txBox="1">
            <a:spLocks/>
          </p:cNvSpPr>
          <p:nvPr/>
        </p:nvSpPr>
        <p:spPr bwMode="auto">
          <a:xfrm>
            <a:off x="4871864" y="749300"/>
            <a:ext cx="3277367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>
              <a:lnSpc>
                <a:spcPct val="130000"/>
              </a:lnSpc>
            </a:pPr>
            <a:r>
              <a:rPr lang="nl-NL" altLang="nl-NL" sz="4800" kern="0" dirty="0"/>
              <a:t>Les 3</a:t>
            </a:r>
            <a:br>
              <a:rPr lang="nl-NL" altLang="nl-NL" sz="4800" u="none" kern="0" dirty="0"/>
            </a:br>
            <a:r>
              <a:rPr lang="nl-NL" altLang="nl-NL" sz="4800" u="none" kern="0" dirty="0"/>
              <a:t>Doe God een plezier met alles wat je doet</a:t>
            </a:r>
            <a:endParaRPr lang="nl-NL" altLang="nl-NL" sz="4400" u="none" kern="0" dirty="0"/>
          </a:p>
        </p:txBody>
      </p:sp>
    </p:spTree>
    <p:extLst>
      <p:ext uri="{BB962C8B-B14F-4D97-AF65-F5344CB8AC3E}">
        <p14:creationId xmlns:p14="http://schemas.microsoft.com/office/powerpoint/2010/main" val="315986039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4">
            <a:extLst>
              <a:ext uri="{FF2B5EF4-FFF2-40B4-BE49-F238E27FC236}">
                <a16:creationId xmlns:a16="http://schemas.microsoft.com/office/drawing/2014/main" id="{25D1BFE9-D080-579D-C321-51E329370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768" y="859971"/>
            <a:ext cx="3791902" cy="633412"/>
          </a:xfrm>
        </p:spPr>
        <p:txBody>
          <a:bodyPr/>
          <a:lstStyle/>
          <a:p>
            <a:pPr marL="0" indent="0"/>
            <a:r>
              <a:rPr lang="nl-NL" altLang="nl-NL" sz="5200" u="none" dirty="0"/>
              <a:t>Eric </a:t>
            </a:r>
            <a:r>
              <a:rPr lang="nl-NL" altLang="nl-NL" sz="5200" u="none" dirty="0" err="1"/>
              <a:t>Liddell</a:t>
            </a:r>
            <a:br>
              <a:rPr lang="nl-NL" altLang="nl-NL" sz="5200" u="none" dirty="0"/>
            </a:br>
            <a:br>
              <a:rPr lang="nl-NL" altLang="nl-NL" sz="5200" u="none" dirty="0"/>
            </a:br>
            <a:r>
              <a:rPr lang="nl-NL" altLang="nl-NL" sz="5200" u="none" dirty="0"/>
              <a:t>ging vooral</a:t>
            </a:r>
            <a:br>
              <a:rPr lang="nl-NL" altLang="nl-NL" sz="5200" u="none" dirty="0"/>
            </a:br>
            <a:r>
              <a:rPr lang="nl-NL" altLang="nl-NL" sz="5200" u="none" dirty="0"/>
              <a:t>voor God</a:t>
            </a:r>
            <a:br>
              <a:rPr lang="nl-NL" altLang="nl-NL" sz="5200" u="none" dirty="0"/>
            </a:br>
            <a:r>
              <a:rPr lang="nl-NL" altLang="nl-NL" sz="5200" u="none" dirty="0"/>
              <a:t>(en won ook goud)</a:t>
            </a:r>
            <a:br>
              <a:rPr lang="nl-NL" altLang="nl-NL" sz="5200" u="none" dirty="0"/>
            </a:br>
            <a:br>
              <a:rPr lang="nl-NL" altLang="nl-NL" sz="5200" u="none" dirty="0"/>
            </a:br>
            <a:br>
              <a:rPr lang="nl-NL" altLang="nl-NL" sz="5200" u="none" dirty="0"/>
            </a:br>
            <a:br>
              <a:rPr lang="nl-NL" altLang="nl-NL" sz="5200" u="none" dirty="0"/>
            </a:br>
            <a:endParaRPr lang="nl-NL" altLang="nl-NL" sz="4400" u="non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694A350F-9814-1FC1-C554-549380B40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139" y="9384"/>
            <a:ext cx="4541722" cy="6858000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B6E041-0FFD-DFA6-025C-6FFA46BC1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432" y="836613"/>
            <a:ext cx="10598968" cy="547211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DB1BEC8-93A3-80DB-7F67-7274F261A3E9}"/>
              </a:ext>
            </a:extLst>
          </p:cNvPr>
          <p:cNvSpPr txBox="1">
            <a:spLocks/>
          </p:cNvSpPr>
          <p:nvPr/>
        </p:nvSpPr>
        <p:spPr bwMode="auto">
          <a:xfrm>
            <a:off x="8760296" y="841648"/>
            <a:ext cx="356976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088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Berlin Sans FB" pitchFamily="34" charset="0"/>
              </a:defRPr>
            </a:lvl2pPr>
            <a:lvl3pPr marL="12350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Berlin Sans FB" pitchFamily="34" charset="0"/>
              </a:defRPr>
            </a:lvl3pPr>
            <a:lvl4pPr marL="16430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Berlin Sans FB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9pPr>
          </a:lstStyle>
          <a:p>
            <a:pPr marL="0" indent="0"/>
            <a:r>
              <a:rPr lang="nl-NL" altLang="nl-NL" sz="5200" kern="0" dirty="0"/>
              <a:t>Voor </a:t>
            </a:r>
          </a:p>
          <a:p>
            <a:pPr marL="0" indent="0"/>
            <a:r>
              <a:rPr lang="nl-NL" altLang="nl-NL" sz="5200" kern="0" dirty="0"/>
              <a:t>welke </a:t>
            </a:r>
          </a:p>
          <a:p>
            <a:pPr marL="0" indent="0"/>
            <a:r>
              <a:rPr lang="nl-NL" altLang="nl-NL" sz="5200" kern="0" dirty="0"/>
              <a:t>prijs </a:t>
            </a:r>
          </a:p>
          <a:p>
            <a:pPr marL="0" indent="0"/>
            <a:r>
              <a:rPr lang="nl-NL" altLang="nl-NL" sz="5200" kern="0" dirty="0"/>
              <a:t>loop jij </a:t>
            </a:r>
          </a:p>
          <a:p>
            <a:pPr marL="0" indent="0"/>
            <a:r>
              <a:rPr lang="nl-NL" altLang="nl-NL" sz="5200" kern="0" dirty="0"/>
              <a:t>als christen?</a:t>
            </a:r>
            <a:endParaRPr lang="nl-NL" altLang="nl-NL" sz="4400" kern="0" dirty="0"/>
          </a:p>
        </p:txBody>
      </p:sp>
    </p:spTree>
    <p:extLst>
      <p:ext uri="{BB962C8B-B14F-4D97-AF65-F5344CB8AC3E}">
        <p14:creationId xmlns:p14="http://schemas.microsoft.com/office/powerpoint/2010/main" val="8621088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995</TotalTime>
  <Words>108</Words>
  <Application>Microsoft Office PowerPoint</Application>
  <PresentationFormat>Breedbeeld</PresentationFormat>
  <Paragraphs>21</Paragraphs>
  <Slides>8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Berlin Sans FB</vt:lpstr>
      <vt:lpstr>Arial</vt:lpstr>
      <vt:lpstr>Tahoma</vt:lpstr>
      <vt:lpstr>SjabloonPresentatie_v3 0</vt:lpstr>
      <vt:lpstr>1_Tekstmodel</vt:lpstr>
      <vt:lpstr>Ren als de atleet die wint</vt:lpstr>
      <vt:lpstr>Eric Liddell  1902 – 1945</vt:lpstr>
      <vt:lpstr>Les 1  Getuig  met liefde, maar ook met overtuiging</vt:lpstr>
      <vt:lpstr>Les 2  God belooft jou te eren als je Hem eert (1 Sam. 2:30) </vt:lpstr>
      <vt:lpstr>Eric Liddell  1902 – 1945</vt:lpstr>
      <vt:lpstr>Eric Liddell  1902 – 1945</vt:lpstr>
      <vt:lpstr>PowerPoint-presentatie</vt:lpstr>
      <vt:lpstr>Eric Liddell  ging vooral voor God (en won ook goud)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58</cp:revision>
  <dcterms:created xsi:type="dcterms:W3CDTF">2010-04-24T18:41:21Z</dcterms:created>
  <dcterms:modified xsi:type="dcterms:W3CDTF">2024-07-14T10:03:35Z</dcterms:modified>
</cp:coreProperties>
</file>