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4"/>
  </p:notesMasterIdLst>
  <p:handoutMasterIdLst>
    <p:handoutMasterId r:id="rId15"/>
  </p:handoutMasterIdLst>
  <p:sldIdLst>
    <p:sldId id="659" r:id="rId3"/>
    <p:sldId id="660" r:id="rId4"/>
    <p:sldId id="680" r:id="rId5"/>
    <p:sldId id="675" r:id="rId6"/>
    <p:sldId id="681" r:id="rId7"/>
    <p:sldId id="676" r:id="rId8"/>
    <p:sldId id="677" r:id="rId9"/>
    <p:sldId id="678" r:id="rId10"/>
    <p:sldId id="679" r:id="rId11"/>
    <p:sldId id="682" r:id="rId12"/>
    <p:sldId id="683" r:id="rId13"/>
  </p:sldIdLst>
  <p:sldSz cx="12192000" cy="6858000"/>
  <p:notesSz cx="6858000" cy="9144000"/>
  <p:embeddedFontLst>
    <p:embeddedFont>
      <p:font typeface="Berlin Sans FB" panose="020E0602020502020306" pitchFamily="34" charset="0"/>
      <p:regular r:id="rId16"/>
      <p:bold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4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7</a:t>
            </a:fld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8</a:t>
            </a:fld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9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6"/>
          <a:stretch/>
        </p:blipFill>
        <p:spPr>
          <a:xfrm>
            <a:off x="2135560" y="1268761"/>
            <a:ext cx="3103290" cy="4885297"/>
          </a:xfrm>
        </p:spPr>
      </p:pic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D375A9-398D-7039-3EC9-F4FFE3A3CA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74" y="1293912"/>
            <a:ext cx="3150994" cy="4860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GENESIS 2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In het paradijs zie je,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wat Gods bedoeling is met relaties. 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47BE497-B70D-9915-57A7-D9CDDF37A4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881" y="1177843"/>
            <a:ext cx="3150994" cy="4860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4" y="836713"/>
            <a:ext cx="8496944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GENESIS 2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Homoseksualiteit 	is geen scheppingsvariant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			is geen zonde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			is geen ziekte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			is een handicap / kwestie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02774004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nl-NL" sz="3200" dirty="0"/>
              <a:t>De enige intieme relatie waarover God in de Bijbel heel positief spreekt is het huwelijk tussen één man en één vrouw.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nl-NL" sz="3200" dirty="0"/>
              <a:t>De Bijbel spreekt alleen maar negatief over vormen van homoseksualiteit .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63071705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GENESIS 19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In Sodom is sprake van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homoseksuele uitspattingen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waaraan iedereen meedoet.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D941BB-9DFA-CCFF-6E66-3561EC6BF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83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ROMEINEN 1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De Romeinse cultuur is totaal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losgeslagen van God, dus levert God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hen uit aan allerlei vormen van bederf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zoals homoseksuele ontucht.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34656F0-4115-5A7A-AFBD-4742163A69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705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LEVITICUS 18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Allerlei perverse, gruwelijke wandaden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op seksueel gebied worden verboden,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o.a. dat je als man het bed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met een man deelt.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02D8884-AAB6-D500-D1DF-8B79F1A16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705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836713"/>
            <a:ext cx="9720055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GENESIS 19 / ROMEINEN 1 / LEVITICUS 18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gaan over uitwassen.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Ze zijn niet van toepassing op christenen die worstelen met hun homoseksuele gevoelens.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4EE5C38-3AA4-DF6F-2A66-2369F2352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705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836713"/>
            <a:ext cx="9720055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God zegt niet: ‘Het is niet goed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	dat de mens geen seks heeft.’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God zegt wel: ‘Het is niet goed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		dat de mens alleen is.’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endParaRPr lang="nl-NL" sz="3200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2327CA5-995B-542F-6413-C021A923C9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705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836713"/>
            <a:ext cx="8352927" cy="54720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>
              <a:lnSpc>
                <a:spcPct val="150000"/>
              </a:lnSpc>
            </a:pPr>
            <a:endParaRPr lang="nl-NL" sz="3200" dirty="0"/>
          </a:p>
          <a:p>
            <a:pPr marL="0" indent="0">
              <a:lnSpc>
                <a:spcPct val="150000"/>
              </a:lnSpc>
            </a:pPr>
            <a:r>
              <a:rPr lang="nl-NL" sz="3200" dirty="0"/>
              <a:t>GALATEN 6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Homoseksualiteit is voor veel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christenen een zware last.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Hoe merken gelovige homo’s dat </a:t>
            </a:r>
          </a:p>
          <a:p>
            <a:pPr marL="0" indent="0">
              <a:lnSpc>
                <a:spcPct val="150000"/>
              </a:lnSpc>
            </a:pPr>
            <a:r>
              <a:rPr lang="nl-NL" sz="3200" dirty="0"/>
              <a:t>medechristen hun last </a:t>
            </a:r>
            <a:r>
              <a:rPr lang="nl-NL" sz="3200" dirty="0" err="1"/>
              <a:t>mee-dragen</a:t>
            </a:r>
            <a:r>
              <a:rPr lang="nl-NL" sz="3200" dirty="0"/>
              <a:t>?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15BCFEA-841D-0A27-E220-BB528C5A68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6844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7" y="836713"/>
            <a:ext cx="9720055" cy="5472013"/>
          </a:xfrm>
        </p:spPr>
        <p:txBody>
          <a:bodyPr/>
          <a:lstStyle/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Wat zegt de Bijbel?</a:t>
            </a:r>
          </a:p>
          <a:p>
            <a:pPr marL="0" indent="0" defTabSz="838200">
              <a:lnSpc>
                <a:spcPct val="150000"/>
              </a:lnSpc>
            </a:pPr>
            <a:endParaRPr lang="nl-NL" sz="3200" dirty="0"/>
          </a:p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GALATEN 6 –	elkaars lasten dragen</a:t>
            </a:r>
          </a:p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	Niet: 	alles goedvinden</a:t>
            </a:r>
          </a:p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	Niet: 	zoek het maar uit</a:t>
            </a:r>
          </a:p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	Wel: 	samen door de Geest geleid </a:t>
            </a:r>
          </a:p>
          <a:p>
            <a:pPr marL="0" indent="0" defTabSz="838200">
              <a:lnSpc>
                <a:spcPct val="150000"/>
              </a:lnSpc>
            </a:pPr>
            <a:r>
              <a:rPr lang="nl-NL" sz="3200" dirty="0"/>
              <a:t>			op de weg van de Heer blijven. 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Homoseksualiteit</a:t>
            </a:r>
            <a:r>
              <a:rPr lang="nl-NL" sz="3600" u="none" dirty="0"/>
              <a:t>: draag elkaars lasten</a:t>
            </a:r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151554F-6597-0BE6-E924-303DAF32C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59" y="1340768"/>
            <a:ext cx="3150994" cy="4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1806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539</TotalTime>
  <Words>380</Words>
  <Application>Microsoft Office PowerPoint</Application>
  <PresentationFormat>Breedbeeld</PresentationFormat>
  <Paragraphs>83</Paragraphs>
  <Slides>11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Berlin Sans FB</vt:lpstr>
      <vt:lpstr>Tahoma</vt:lpstr>
      <vt:lpstr>Arial</vt:lpstr>
      <vt:lpstr>SjabloonPresentatie_v3 0</vt:lpstr>
      <vt:lpstr>1_Tekstmodel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  <vt:lpstr>Homoseksualiteit: draag elkaars lasten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65</cp:revision>
  <dcterms:created xsi:type="dcterms:W3CDTF">2010-04-24T18:41:21Z</dcterms:created>
  <dcterms:modified xsi:type="dcterms:W3CDTF">2024-07-05T19:04:24Z</dcterms:modified>
</cp:coreProperties>
</file>