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0"/>
  </p:notesMasterIdLst>
  <p:handoutMasterIdLst>
    <p:handoutMasterId r:id="rId11"/>
  </p:handoutMasterIdLst>
  <p:sldIdLst>
    <p:sldId id="677" r:id="rId3"/>
    <p:sldId id="693" r:id="rId4"/>
    <p:sldId id="694" r:id="rId5"/>
    <p:sldId id="697" r:id="rId6"/>
    <p:sldId id="695" r:id="rId7"/>
    <p:sldId id="691" r:id="rId8"/>
    <p:sldId id="696" r:id="rId9"/>
  </p:sldIdLst>
  <p:sldSz cx="9144000" cy="5143500" type="screen16x9"/>
  <p:notesSz cx="6858000" cy="9144000"/>
  <p:embeddedFontLst>
    <p:embeddedFont>
      <p:font typeface="Berlin Sans FB" panose="020E0602020502020306" pitchFamily="34" charset="0"/>
      <p:regular r:id="rId12"/>
      <p:bold r:id="rId13"/>
    </p:embeddedFont>
    <p:embeddedFont>
      <p:font typeface="Tahoma" panose="020B0604030504040204" pitchFamily="34" charset="0"/>
      <p:regular r:id="rId14"/>
      <p:bold r:id="rId15"/>
    </p:embeddedFont>
    <p:embeddedFont>
      <p:font typeface="Verdana" panose="020B0604030504040204" pitchFamily="34" charset="0"/>
      <p:regular r:id="rId16"/>
      <p:bold r:id="rId17"/>
      <p:italic r:id="rId18"/>
      <p:boldItalic r:id="rId19"/>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33CC"/>
    <a:srgbClr val="0000FF"/>
    <a:srgbClr val="ED8009"/>
    <a:srgbClr val="00CC00"/>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46" autoAdjust="0"/>
  </p:normalViewPr>
  <p:slideViewPr>
    <p:cSldViewPr>
      <p:cViewPr varScale="1">
        <p:scale>
          <a:sx n="93" d="100"/>
          <a:sy n="93" d="100"/>
        </p:scale>
        <p:origin x="984" y="53"/>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notesMaster" Target="notesMasters/notesMaster1.xml"/><Relationship Id="rId19"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1</a:t>
            </a:fld>
            <a:endParaRPr lang="nl-NL" altLang="nl-NL"/>
          </a:p>
        </p:txBody>
      </p:sp>
      <p:sp>
        <p:nvSpPr>
          <p:cNvPr id="10242" name="Rectangle 2"/>
          <p:cNvSpPr>
            <a:spLocks noGrp="1" noRot="1" noChangeAspect="1" noChangeArrowheads="1" noTextEdit="1"/>
          </p:cNvSpPr>
          <p:nvPr>
            <p:ph type="sldImg"/>
          </p:nvPr>
        </p:nvSpPr>
        <p:spPr>
          <a:xfrm>
            <a:off x="381000" y="685800"/>
            <a:ext cx="6096000" cy="3429000"/>
          </a:xfrm>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2</a:t>
            </a:fld>
            <a:endParaRPr lang="nl-NL" altLang="nl-NL"/>
          </a:p>
        </p:txBody>
      </p:sp>
      <p:sp>
        <p:nvSpPr>
          <p:cNvPr id="10242" name="Rectangle 2"/>
          <p:cNvSpPr>
            <a:spLocks noGrp="1" noRot="1" noChangeAspect="1" noChangeArrowheads="1" noTextEdit="1"/>
          </p:cNvSpPr>
          <p:nvPr>
            <p:ph type="sldImg"/>
          </p:nvPr>
        </p:nvSpPr>
        <p:spPr>
          <a:xfrm>
            <a:off x="381000" y="685800"/>
            <a:ext cx="6096000" cy="3429000"/>
          </a:xfrm>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3</a:t>
            </a:fld>
            <a:endParaRPr lang="nl-NL" altLang="nl-NL"/>
          </a:p>
        </p:txBody>
      </p:sp>
      <p:sp>
        <p:nvSpPr>
          <p:cNvPr id="10242" name="Rectangle 2"/>
          <p:cNvSpPr>
            <a:spLocks noGrp="1" noRot="1" noChangeAspect="1" noChangeArrowheads="1" noTextEdit="1"/>
          </p:cNvSpPr>
          <p:nvPr>
            <p:ph type="sldImg"/>
          </p:nvPr>
        </p:nvSpPr>
        <p:spPr>
          <a:xfrm>
            <a:off x="381000" y="685800"/>
            <a:ext cx="6096000" cy="3429000"/>
          </a:xfrm>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4</a:t>
            </a:fld>
            <a:endParaRPr lang="nl-NL" altLang="nl-NL"/>
          </a:p>
        </p:txBody>
      </p:sp>
      <p:sp>
        <p:nvSpPr>
          <p:cNvPr id="10242" name="Rectangle 2"/>
          <p:cNvSpPr>
            <a:spLocks noGrp="1" noRot="1" noChangeAspect="1" noChangeArrowheads="1" noTextEdit="1"/>
          </p:cNvSpPr>
          <p:nvPr>
            <p:ph type="sldImg"/>
          </p:nvPr>
        </p:nvSpPr>
        <p:spPr>
          <a:xfrm>
            <a:off x="381000" y="685800"/>
            <a:ext cx="6096000" cy="3429000"/>
          </a:xfrm>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5</a:t>
            </a:fld>
            <a:endParaRPr lang="nl-NL" altLang="nl-NL"/>
          </a:p>
        </p:txBody>
      </p:sp>
      <p:sp>
        <p:nvSpPr>
          <p:cNvPr id="10242" name="Rectangle 2"/>
          <p:cNvSpPr>
            <a:spLocks noGrp="1" noRot="1" noChangeAspect="1" noChangeArrowheads="1" noTextEdit="1"/>
          </p:cNvSpPr>
          <p:nvPr>
            <p:ph type="sldImg"/>
          </p:nvPr>
        </p:nvSpPr>
        <p:spPr>
          <a:xfrm>
            <a:off x="381000" y="685800"/>
            <a:ext cx="6096000" cy="3429000"/>
          </a:xfrm>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6</a:t>
            </a:fld>
            <a:endParaRPr lang="nl-NL" altLang="nl-NL"/>
          </a:p>
        </p:txBody>
      </p:sp>
      <p:sp>
        <p:nvSpPr>
          <p:cNvPr id="10242" name="Rectangle 2"/>
          <p:cNvSpPr>
            <a:spLocks noGrp="1" noRot="1" noChangeAspect="1" noChangeArrowheads="1" noTextEdit="1"/>
          </p:cNvSpPr>
          <p:nvPr>
            <p:ph type="sldImg"/>
          </p:nvPr>
        </p:nvSpPr>
        <p:spPr>
          <a:xfrm>
            <a:off x="381000" y="685800"/>
            <a:ext cx="6096000" cy="3429000"/>
          </a:xfrm>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7</a:t>
            </a:fld>
            <a:endParaRPr lang="nl-NL" altLang="nl-NL"/>
          </a:p>
        </p:txBody>
      </p:sp>
      <p:sp>
        <p:nvSpPr>
          <p:cNvPr id="10242" name="Rectangle 2"/>
          <p:cNvSpPr>
            <a:spLocks noGrp="1" noRot="1" noChangeAspect="1" noChangeArrowheads="1" noTextEdit="1"/>
          </p:cNvSpPr>
          <p:nvPr>
            <p:ph type="sldImg"/>
          </p:nvPr>
        </p:nvSpPr>
        <p:spPr>
          <a:xfrm>
            <a:off x="381000" y="685800"/>
            <a:ext cx="6096000" cy="3429000"/>
          </a:xfrm>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68313" y="627460"/>
            <a:ext cx="4038600" cy="41040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59313" y="627460"/>
            <a:ext cx="4038600" cy="41040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1" y="204787"/>
            <a:ext cx="3008313" cy="871538"/>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86916"/>
            <a:ext cx="2057400" cy="464462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68313" y="86916"/>
            <a:ext cx="6019800" cy="464462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86916"/>
            <a:ext cx="8229600" cy="475059"/>
          </a:xfrm>
        </p:spPr>
        <p:txBody>
          <a:bodyPr/>
          <a:lstStyle/>
          <a:p>
            <a:r>
              <a:rPr lang="nl-NL"/>
              <a:t>Klik om de stijl te bewerken</a:t>
            </a:r>
          </a:p>
        </p:txBody>
      </p:sp>
      <p:sp>
        <p:nvSpPr>
          <p:cNvPr id="3" name="Tijdelijke aanduiding voor inhoud 2"/>
          <p:cNvSpPr>
            <a:spLocks noGrp="1"/>
          </p:cNvSpPr>
          <p:nvPr>
            <p:ph sz="quarter" idx="1"/>
          </p:nvPr>
        </p:nvSpPr>
        <p:spPr>
          <a:xfrm>
            <a:off x="468313" y="627460"/>
            <a:ext cx="4038600" cy="1994297"/>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4659313" y="627460"/>
            <a:ext cx="4038600" cy="1994297"/>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468313" y="2736056"/>
            <a:ext cx="4038600" cy="19954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4659313" y="2736056"/>
            <a:ext cx="4038600" cy="19954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303610"/>
            <a:ext cx="4248150" cy="1133475"/>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468313" y="1221581"/>
            <a:ext cx="4038600" cy="3509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59313" y="1221581"/>
            <a:ext cx="4038600" cy="3509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a:prstGeom prst="rect">
            <a:avLst/>
          </a:prstGeom>
        </p:spPr>
        <p:txBody>
          <a:bodyPr/>
          <a:lstStyle/>
          <a:p>
            <a:r>
              <a:rPr lang="nl-NL"/>
              <a:t>Klik om de stijl te bewerken</a:t>
            </a:r>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1" y="204787"/>
            <a:ext cx="3008313" cy="871538"/>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05979"/>
            <a:ext cx="2058988" cy="4525565"/>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1" y="205979"/>
            <a:ext cx="6029325" cy="452556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86916"/>
            <a:ext cx="8229600" cy="475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t>Typ hier eventuele kopjes</a:t>
            </a:r>
          </a:p>
        </p:txBody>
      </p:sp>
      <p:sp>
        <p:nvSpPr>
          <p:cNvPr id="1027" name="Rectangle 3"/>
          <p:cNvSpPr>
            <a:spLocks noGrp="1" noChangeArrowheads="1"/>
          </p:cNvSpPr>
          <p:nvPr>
            <p:ph type="body" idx="1"/>
          </p:nvPr>
        </p:nvSpPr>
        <p:spPr bwMode="auto">
          <a:xfrm>
            <a:off x="468313" y="627460"/>
            <a:ext cx="8229600" cy="410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sp>
        <p:nvSpPr>
          <p:cNvPr id="15667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221581"/>
            <a:ext cx="8229600" cy="350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t>Typ hier de tekst of liturgie.</a:t>
            </a:r>
          </a:p>
        </p:txBody>
      </p:sp>
      <p:sp>
        <p:nvSpPr>
          <p:cNvPr id="667652"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4" name="Text Box 10"/>
          <p:cNvSpPr txBox="1">
            <a:spLocks noChangeArrowheads="1"/>
          </p:cNvSpPr>
          <p:nvPr/>
        </p:nvSpPr>
        <p:spPr bwMode="auto">
          <a:xfrm>
            <a:off x="5638800" y="4839891"/>
            <a:ext cx="35052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
        <p:nvSpPr>
          <p:cNvPr id="5" name="Rectangle 4"/>
          <p:cNvSpPr>
            <a:spLocks noGrp="1" noChangeArrowheads="1"/>
          </p:cNvSpPr>
          <p:nvPr>
            <p:ph type="title"/>
          </p:nvPr>
        </p:nvSpPr>
        <p:spPr>
          <a:xfrm>
            <a:off x="457200" y="357504"/>
            <a:ext cx="8579296" cy="1600997"/>
          </a:xfrm>
        </p:spPr>
        <p:txBody>
          <a:bodyPr/>
          <a:lstStyle/>
          <a:p>
            <a:pPr marL="0" indent="0">
              <a:lnSpc>
                <a:spcPct val="150000"/>
              </a:lnSpc>
              <a:spcBef>
                <a:spcPts val="0"/>
              </a:spcBef>
            </a:pPr>
            <a:r>
              <a:rPr lang="nl-NL" sz="3200" u="none" dirty="0">
                <a:solidFill>
                  <a:srgbClr val="000000"/>
                </a:solidFill>
              </a:rPr>
              <a:t>In Christus spreekt God je aan:</a:t>
            </a:r>
            <a:br>
              <a:rPr lang="nl-NL" sz="3200" u="none" dirty="0">
                <a:solidFill>
                  <a:srgbClr val="000000"/>
                </a:solidFill>
              </a:rPr>
            </a:br>
            <a:r>
              <a:rPr lang="nl-NL" sz="3200" u="none" dirty="0">
                <a:solidFill>
                  <a:srgbClr val="000000"/>
                </a:solidFill>
              </a:rPr>
              <a:t>Ik ben de HEER, je God. </a:t>
            </a:r>
            <a:br>
              <a:rPr lang="nl-NL" sz="3200" u="none" dirty="0">
                <a:solidFill>
                  <a:srgbClr val="000000"/>
                </a:solidFill>
              </a:rPr>
            </a:br>
            <a:r>
              <a:rPr lang="nl-NL" sz="3200" u="none" dirty="0">
                <a:solidFill>
                  <a:srgbClr val="000000"/>
                </a:solidFill>
              </a:rPr>
              <a:t>Ik heb je bevrijd uit de slavernij van de zonde.</a:t>
            </a:r>
            <a:br>
              <a:rPr lang="nl-NL" sz="3200" u="none" dirty="0">
                <a:solidFill>
                  <a:srgbClr val="000000"/>
                </a:solidFill>
              </a:rPr>
            </a:br>
            <a:r>
              <a:rPr lang="nl-NL" sz="3200" u="none" dirty="0">
                <a:solidFill>
                  <a:srgbClr val="000000"/>
                </a:solidFill>
              </a:rPr>
              <a:t>Ik heb je vrijgekocht van de duivel. </a:t>
            </a:r>
            <a:br>
              <a:rPr lang="nl-NL" sz="3200" u="none" dirty="0">
                <a:solidFill>
                  <a:srgbClr val="000000"/>
                </a:solidFill>
              </a:rPr>
            </a:br>
            <a:r>
              <a:rPr lang="nl-NL" sz="3200" u="none" dirty="0">
                <a:solidFill>
                  <a:srgbClr val="000000"/>
                </a:solidFill>
              </a:rPr>
              <a:t>Ik wil jouw God zijn.</a:t>
            </a:r>
            <a:endParaRPr lang="nl-NL" altLang="nl-NL" sz="3200" u="none" dirty="0">
              <a:solidFill>
                <a:srgbClr val="00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1170112537"/>
      </p:ext>
    </p:extLst>
  </p:cSld>
  <p:clrMapOvr>
    <a:masterClrMapping/>
  </p:clrMapOvr>
  <p:transition>
    <p:blinds/>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4" name="Text Box 10"/>
          <p:cNvSpPr txBox="1">
            <a:spLocks noChangeArrowheads="1"/>
          </p:cNvSpPr>
          <p:nvPr/>
        </p:nvSpPr>
        <p:spPr bwMode="auto">
          <a:xfrm>
            <a:off x="5638800" y="4839891"/>
            <a:ext cx="35052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
        <p:nvSpPr>
          <p:cNvPr id="5" name="Rectangle 4"/>
          <p:cNvSpPr>
            <a:spLocks noGrp="1" noChangeArrowheads="1"/>
          </p:cNvSpPr>
          <p:nvPr>
            <p:ph type="title"/>
          </p:nvPr>
        </p:nvSpPr>
        <p:spPr>
          <a:xfrm>
            <a:off x="467544" y="357504"/>
            <a:ext cx="8507288" cy="1600997"/>
          </a:xfrm>
        </p:spPr>
        <p:txBody>
          <a:bodyPr/>
          <a:lstStyle/>
          <a:p>
            <a:pPr marL="0" indent="0">
              <a:lnSpc>
                <a:spcPct val="140000"/>
              </a:lnSpc>
              <a:spcBef>
                <a:spcPts val="0"/>
              </a:spcBef>
            </a:pPr>
            <a:r>
              <a:rPr lang="nl-NL" sz="3200" u="none" dirty="0">
                <a:solidFill>
                  <a:srgbClr val="000000"/>
                </a:solidFill>
              </a:rPr>
              <a:t>1 Ga niet naar een ander							– Ik heb je lief</a:t>
            </a:r>
            <a:br>
              <a:rPr lang="nl-NL" sz="3200" u="none" dirty="0">
                <a:solidFill>
                  <a:srgbClr val="000000"/>
                </a:solidFill>
              </a:rPr>
            </a:br>
            <a:r>
              <a:rPr lang="nl-NL" sz="3200" u="none" dirty="0">
                <a:solidFill>
                  <a:srgbClr val="000000"/>
                </a:solidFill>
              </a:rPr>
              <a:t>2 Eer God niet op jouw manier	    </a:t>
            </a:r>
            <a:br>
              <a:rPr lang="nl-NL" sz="3200" u="none" dirty="0">
                <a:solidFill>
                  <a:srgbClr val="000000"/>
                </a:solidFill>
              </a:rPr>
            </a:br>
            <a:r>
              <a:rPr lang="nl-NL" sz="3200" u="none" dirty="0">
                <a:solidFill>
                  <a:srgbClr val="000000"/>
                </a:solidFill>
              </a:rPr>
              <a:t>           	– Mijn manier geeft vrijheid</a:t>
            </a:r>
            <a:br>
              <a:rPr lang="nl-NL" sz="3200" u="none" dirty="0">
                <a:solidFill>
                  <a:srgbClr val="000000"/>
                </a:solidFill>
              </a:rPr>
            </a:br>
            <a:r>
              <a:rPr lang="nl-NL" sz="3200" u="none" dirty="0">
                <a:solidFill>
                  <a:srgbClr val="000000"/>
                </a:solidFill>
              </a:rPr>
              <a:t>3 Misbruik Gods naam niet			    </a:t>
            </a:r>
            <a:br>
              <a:rPr lang="nl-NL" sz="3200" u="none" dirty="0">
                <a:solidFill>
                  <a:srgbClr val="000000"/>
                </a:solidFill>
              </a:rPr>
            </a:br>
            <a:r>
              <a:rPr lang="nl-NL" sz="3200" u="none" dirty="0">
                <a:solidFill>
                  <a:srgbClr val="000000"/>
                </a:solidFill>
              </a:rPr>
              <a:t>		– Mijn naam redt jouw leven</a:t>
            </a:r>
            <a:endParaRPr lang="nl-NL" altLang="nl-NL" sz="3200" u="none" dirty="0">
              <a:solidFill>
                <a:srgbClr val="00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1764841758"/>
      </p:ext>
    </p:extLst>
  </p:cSld>
  <p:clrMapOvr>
    <a:masterClrMapping/>
  </p:clrMapOvr>
  <p:transition>
    <p:blinds/>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4" name="Text Box 10"/>
          <p:cNvSpPr txBox="1">
            <a:spLocks noChangeArrowheads="1"/>
          </p:cNvSpPr>
          <p:nvPr/>
        </p:nvSpPr>
        <p:spPr bwMode="auto">
          <a:xfrm>
            <a:off x="5638800" y="4839891"/>
            <a:ext cx="35052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
        <p:nvSpPr>
          <p:cNvPr id="5" name="Rectangle 4"/>
          <p:cNvSpPr>
            <a:spLocks noGrp="1" noChangeArrowheads="1"/>
          </p:cNvSpPr>
          <p:nvPr>
            <p:ph type="title"/>
          </p:nvPr>
        </p:nvSpPr>
        <p:spPr>
          <a:xfrm>
            <a:off x="467544" y="357504"/>
            <a:ext cx="8507288" cy="1600997"/>
          </a:xfrm>
        </p:spPr>
        <p:txBody>
          <a:bodyPr/>
          <a:lstStyle/>
          <a:p>
            <a:pPr marL="0" indent="0">
              <a:lnSpc>
                <a:spcPct val="140000"/>
              </a:lnSpc>
              <a:spcBef>
                <a:spcPts val="0"/>
              </a:spcBef>
            </a:pPr>
            <a:r>
              <a:rPr lang="nl-NL" sz="3200" u="none" dirty="0">
                <a:solidFill>
                  <a:srgbClr val="000000"/>
                </a:solidFill>
              </a:rPr>
              <a:t>4 Gebruik Gods dag goed				 </a:t>
            </a:r>
            <a:br>
              <a:rPr lang="nl-NL" sz="3200" u="none" dirty="0">
                <a:solidFill>
                  <a:srgbClr val="000000"/>
                </a:solidFill>
              </a:rPr>
            </a:br>
            <a:r>
              <a:rPr lang="nl-NL" sz="3200" u="none" dirty="0">
                <a:solidFill>
                  <a:srgbClr val="000000"/>
                </a:solidFill>
              </a:rPr>
              <a:t>		– Dat is de dag van ons samen</a:t>
            </a:r>
            <a:br>
              <a:rPr lang="nl-NL" sz="3200" u="none" dirty="0">
                <a:solidFill>
                  <a:srgbClr val="000000"/>
                </a:solidFill>
              </a:rPr>
            </a:br>
            <a:r>
              <a:rPr lang="nl-NL" sz="3200" u="none" dirty="0">
                <a:solidFill>
                  <a:srgbClr val="000000"/>
                </a:solidFill>
              </a:rPr>
              <a:t>5 Respecteer je vader en moeder					– Door hen leer je Mij kennen </a:t>
            </a:r>
            <a:br>
              <a:rPr lang="nl-NL" sz="3200" u="none" dirty="0">
                <a:solidFill>
                  <a:srgbClr val="000000"/>
                </a:solidFill>
              </a:rPr>
            </a:br>
            <a:r>
              <a:rPr lang="nl-NL" sz="3200" u="none" dirty="0">
                <a:solidFill>
                  <a:srgbClr val="000000"/>
                </a:solidFill>
              </a:rPr>
              <a:t>6 Kom niet aan het leven van een ander</a:t>
            </a:r>
            <a:br>
              <a:rPr lang="nl-NL" sz="3200" u="none" dirty="0">
                <a:solidFill>
                  <a:srgbClr val="000000"/>
                </a:solidFill>
              </a:rPr>
            </a:br>
            <a:r>
              <a:rPr lang="nl-NL" sz="3200" u="none" dirty="0">
                <a:solidFill>
                  <a:srgbClr val="000000"/>
                </a:solidFill>
              </a:rPr>
              <a:t>		– Ik bescherm het jouwe toch ook?</a:t>
            </a:r>
            <a:endParaRPr lang="nl-NL" altLang="nl-NL" sz="3200" u="none" dirty="0">
              <a:solidFill>
                <a:srgbClr val="00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1171554701"/>
      </p:ext>
    </p:extLst>
  </p:cSld>
  <p:clrMapOvr>
    <a:masterClrMapping/>
  </p:clrMapOvr>
  <p:transition>
    <p:blinds/>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4" name="Text Box 10"/>
          <p:cNvSpPr txBox="1">
            <a:spLocks noChangeArrowheads="1"/>
          </p:cNvSpPr>
          <p:nvPr/>
        </p:nvSpPr>
        <p:spPr bwMode="auto">
          <a:xfrm>
            <a:off x="5638800" y="4839891"/>
            <a:ext cx="35052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
        <p:nvSpPr>
          <p:cNvPr id="5" name="Rectangle 4"/>
          <p:cNvSpPr>
            <a:spLocks noGrp="1" noChangeArrowheads="1"/>
          </p:cNvSpPr>
          <p:nvPr>
            <p:ph type="title"/>
          </p:nvPr>
        </p:nvSpPr>
        <p:spPr>
          <a:xfrm>
            <a:off x="467544" y="357504"/>
            <a:ext cx="8507288" cy="1600997"/>
          </a:xfrm>
        </p:spPr>
        <p:txBody>
          <a:bodyPr/>
          <a:lstStyle/>
          <a:p>
            <a:pPr marL="0" indent="0">
              <a:lnSpc>
                <a:spcPct val="150000"/>
              </a:lnSpc>
            </a:pPr>
            <a:r>
              <a:rPr lang="nl-NL" sz="3200" u="none" dirty="0">
                <a:solidFill>
                  <a:srgbClr val="000000"/>
                </a:solidFill>
              </a:rPr>
              <a:t>7 Bewaar het geheim van man en vrouw	 			– Ik maak hen één in Mij</a:t>
            </a:r>
            <a:br>
              <a:rPr lang="nl-NL" sz="3200" u="none" dirty="0">
                <a:solidFill>
                  <a:srgbClr val="000000"/>
                </a:solidFill>
              </a:rPr>
            </a:br>
            <a:r>
              <a:rPr lang="nl-NL" sz="3200" u="none" dirty="0">
                <a:solidFill>
                  <a:srgbClr val="000000"/>
                </a:solidFill>
              </a:rPr>
              <a:t>8 Neem niet wat van een ander is	</a:t>
            </a:r>
            <a:br>
              <a:rPr lang="nl-NL" sz="3200" u="none" dirty="0">
                <a:solidFill>
                  <a:srgbClr val="000000"/>
                </a:solidFill>
              </a:rPr>
            </a:br>
            <a:r>
              <a:rPr lang="nl-NL" sz="3200" u="none" dirty="0">
                <a:solidFill>
                  <a:srgbClr val="000000"/>
                </a:solidFill>
              </a:rPr>
              <a:t>		– Ik zorg toch voor je?</a:t>
            </a:r>
            <a:br>
              <a:rPr lang="nl-NL" sz="3200" u="none" dirty="0">
                <a:solidFill>
                  <a:srgbClr val="000000"/>
                </a:solidFill>
              </a:rPr>
            </a:br>
            <a:r>
              <a:rPr lang="nl-NL" sz="3200" u="none" dirty="0">
                <a:solidFill>
                  <a:srgbClr val="000000"/>
                </a:solidFill>
              </a:rPr>
              <a:t>9 Wees trouw in wat je zegt		</a:t>
            </a:r>
            <a:br>
              <a:rPr lang="nl-NL" sz="3200" u="none" dirty="0">
                <a:solidFill>
                  <a:srgbClr val="000000"/>
                </a:solidFill>
              </a:rPr>
            </a:br>
            <a:r>
              <a:rPr lang="nl-NL" sz="3200" u="none" dirty="0">
                <a:solidFill>
                  <a:srgbClr val="000000"/>
                </a:solidFill>
              </a:rPr>
              <a:t>		– Zo heb je Mij ook leren kennen</a:t>
            </a:r>
            <a:endParaRPr lang="nl-NL" altLang="nl-NL" sz="3200" u="none" dirty="0">
              <a:solidFill>
                <a:srgbClr val="00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2520811320"/>
      </p:ext>
    </p:extLst>
  </p:cSld>
  <p:clrMapOvr>
    <a:masterClrMapping/>
  </p:clrMapOvr>
  <p:transition>
    <p:blinds/>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4" name="Text Box 10"/>
          <p:cNvSpPr txBox="1">
            <a:spLocks noChangeArrowheads="1"/>
          </p:cNvSpPr>
          <p:nvPr/>
        </p:nvSpPr>
        <p:spPr bwMode="auto">
          <a:xfrm>
            <a:off x="5638800" y="4839891"/>
            <a:ext cx="35052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
        <p:nvSpPr>
          <p:cNvPr id="5" name="Rectangle 4"/>
          <p:cNvSpPr>
            <a:spLocks noGrp="1" noChangeArrowheads="1"/>
          </p:cNvSpPr>
          <p:nvPr>
            <p:ph type="title"/>
          </p:nvPr>
        </p:nvSpPr>
        <p:spPr>
          <a:xfrm>
            <a:off x="467544" y="357504"/>
            <a:ext cx="8507288" cy="1600997"/>
          </a:xfrm>
        </p:spPr>
        <p:txBody>
          <a:bodyPr/>
          <a:lstStyle/>
          <a:p>
            <a:pPr marL="0" indent="0">
              <a:lnSpc>
                <a:spcPct val="150000"/>
              </a:lnSpc>
            </a:pPr>
            <a:r>
              <a:rPr lang="nl-NL" sz="3200" u="none" dirty="0">
                <a:solidFill>
                  <a:srgbClr val="000000"/>
                </a:solidFill>
              </a:rPr>
              <a:t>10 Wees niet jaloers					 		– Ik vervul het verlangen van je hart</a:t>
            </a:r>
            <a:br>
              <a:rPr lang="nl-NL" sz="3200" u="none" dirty="0">
                <a:solidFill>
                  <a:srgbClr val="000000"/>
                </a:solidFill>
              </a:rPr>
            </a:br>
            <a:br>
              <a:rPr lang="nl-NL" sz="3200" u="none" dirty="0">
                <a:solidFill>
                  <a:srgbClr val="000000"/>
                </a:solidFill>
              </a:rPr>
            </a:br>
            <a:r>
              <a:rPr lang="nl-NL" sz="3200" u="none" dirty="0">
                <a:solidFill>
                  <a:srgbClr val="000000"/>
                </a:solidFill>
              </a:rPr>
              <a:t>Jezus onze Heer heeft de Tien Geboden samengevat toen Hij tegen zijn leerlingen zei:</a:t>
            </a:r>
            <a:endParaRPr lang="nl-NL" altLang="nl-NL" sz="3200" u="none" dirty="0">
              <a:solidFill>
                <a:srgbClr val="00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628054049"/>
      </p:ext>
    </p:extLst>
  </p:cSld>
  <p:clrMapOvr>
    <a:masterClrMapping/>
  </p:clrMapOvr>
  <p:transition>
    <p:blinds/>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4" name="Text Box 10"/>
          <p:cNvSpPr txBox="1">
            <a:spLocks noChangeArrowheads="1"/>
          </p:cNvSpPr>
          <p:nvPr/>
        </p:nvSpPr>
        <p:spPr bwMode="auto">
          <a:xfrm>
            <a:off x="5638800" y="4839891"/>
            <a:ext cx="35052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
        <p:nvSpPr>
          <p:cNvPr id="5" name="Rectangle 4"/>
          <p:cNvSpPr>
            <a:spLocks noGrp="1" noChangeArrowheads="1"/>
          </p:cNvSpPr>
          <p:nvPr>
            <p:ph type="title"/>
          </p:nvPr>
        </p:nvSpPr>
        <p:spPr>
          <a:xfrm>
            <a:off x="467544" y="411510"/>
            <a:ext cx="8507288" cy="1600997"/>
          </a:xfrm>
        </p:spPr>
        <p:txBody>
          <a:bodyPr/>
          <a:lstStyle/>
          <a:p>
            <a:pPr marL="0" indent="0">
              <a:lnSpc>
                <a:spcPct val="150000"/>
              </a:lnSpc>
              <a:spcBef>
                <a:spcPts val="0"/>
              </a:spcBef>
            </a:pPr>
            <a:r>
              <a:rPr lang="nl-NL" sz="3200" u="none" dirty="0">
                <a:solidFill>
                  <a:srgbClr val="000000"/>
                </a:solidFill>
              </a:rPr>
              <a:t>“Ik heb jullie liefgehad, zoals de Vader Mij heeft liefgehad. Blijf in mijn liefde! Je blijft in mijn liefde als je je aan mijn geboden houdt, zoals Ik Me ook aan de geboden van mijn Vader gehouden heb en in zijn liefde blijf. </a:t>
            </a:r>
            <a:endParaRPr lang="nl-NL" altLang="nl-NL" sz="3200" u="none" dirty="0">
              <a:solidFill>
                <a:srgbClr val="00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1825124116"/>
      </p:ext>
    </p:extLst>
  </p:cSld>
  <p:clrMapOvr>
    <a:masterClrMapping/>
  </p:clrMapOvr>
  <p:transition>
    <p:blinds/>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4" name="Text Box 10"/>
          <p:cNvSpPr txBox="1">
            <a:spLocks noChangeArrowheads="1"/>
          </p:cNvSpPr>
          <p:nvPr/>
        </p:nvSpPr>
        <p:spPr bwMode="auto">
          <a:xfrm>
            <a:off x="5638800" y="4839891"/>
            <a:ext cx="3505200"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
        <p:nvSpPr>
          <p:cNvPr id="5" name="Rectangle 4"/>
          <p:cNvSpPr>
            <a:spLocks noGrp="1" noChangeArrowheads="1"/>
          </p:cNvSpPr>
          <p:nvPr>
            <p:ph type="title"/>
          </p:nvPr>
        </p:nvSpPr>
        <p:spPr>
          <a:xfrm>
            <a:off x="467544" y="411510"/>
            <a:ext cx="8507288" cy="1600997"/>
          </a:xfrm>
        </p:spPr>
        <p:txBody>
          <a:bodyPr/>
          <a:lstStyle/>
          <a:p>
            <a:pPr marL="0" indent="0">
              <a:lnSpc>
                <a:spcPct val="150000"/>
              </a:lnSpc>
              <a:spcBef>
                <a:spcPts val="0"/>
              </a:spcBef>
            </a:pPr>
            <a:r>
              <a:rPr lang="nl-NL" sz="3200" u="none" dirty="0">
                <a:solidFill>
                  <a:srgbClr val="000000"/>
                </a:solidFill>
              </a:rPr>
              <a:t>Dit zeg Ik tegen jullie om je mijn vreugde te geven, dan  zal je vreugde volkomen zijn. Mijn gebod is dat jullie elkaar liefhebben, zoals Ik jullie heb liefgehad.”</a:t>
            </a:r>
            <a:br>
              <a:rPr lang="nl-NL" sz="3200" u="none" dirty="0">
                <a:solidFill>
                  <a:srgbClr val="000000"/>
                </a:solidFill>
              </a:rPr>
            </a:br>
            <a:endParaRPr lang="nl-NL" altLang="nl-NL" sz="3200" u="none" dirty="0">
              <a:solidFill>
                <a:srgbClr val="000000"/>
              </a:solidFill>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473582035"/>
      </p:ext>
    </p:extLst>
  </p:cSld>
  <p:clrMapOvr>
    <a:masterClrMapping/>
  </p:clrMapOvr>
  <p:transition>
    <p:blinds/>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2367</TotalTime>
  <Words>348</Words>
  <Application>Microsoft Office PowerPoint</Application>
  <PresentationFormat>Diavoorstelling (16:9)</PresentationFormat>
  <Paragraphs>14</Paragraphs>
  <Slides>7</Slides>
  <Notes>7</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7</vt:i4>
      </vt:variant>
    </vt:vector>
  </HeadingPairs>
  <TitlesOfParts>
    <vt:vector size="13" baseType="lpstr">
      <vt:lpstr>Verdana</vt:lpstr>
      <vt:lpstr>Berlin Sans FB</vt:lpstr>
      <vt:lpstr>Tahoma</vt:lpstr>
      <vt:lpstr>Arial</vt:lpstr>
      <vt:lpstr>SjabloonPresentatie_v3 0</vt:lpstr>
      <vt:lpstr>1_Tekstmodel</vt:lpstr>
      <vt:lpstr>In Christus spreekt God je aan: Ik ben de HEER, je God.  Ik heb je bevrijd uit de slavernij van de zonde. Ik heb je vrijgekocht van de duivel.  Ik wil jouw God zijn.</vt:lpstr>
      <vt:lpstr>1 Ga niet naar een ander       – Ik heb je lief 2 Eer God niet op jouw manier                  – Mijn manier geeft vrijheid 3 Misbruik Gods naam niet          – Mijn naam redt jouw leven</vt:lpstr>
      <vt:lpstr>4 Gebruik Gods dag goed        – Dat is de dag van ons samen 5 Respecteer je vader en moeder     – Door hen leer je Mij kennen  6 Kom niet aan het leven van een ander   – Ik bescherm het jouwe toch ook?</vt:lpstr>
      <vt:lpstr>7 Bewaar het geheim van man en vrouw     – Ik maak hen één in Mij 8 Neem niet wat van een ander is    – Ik zorg toch voor je? 9 Wees trouw in wat je zegt     – Zo heb je Mij ook leren kennen</vt:lpstr>
      <vt:lpstr>10 Wees niet jaloers        – Ik vervul het verlangen van je hart  Jezus onze Heer heeft de Tien Geboden samengevat toen Hij tegen zijn leerlingen zei:</vt:lpstr>
      <vt:lpstr>“Ik heb jullie liefgehad, zoals de Vader Mij heeft liefgehad. Blijf in mijn liefde! Je blijft in mijn liefde als je je aan mijn geboden houdt, zoals Ik Me ook aan de geboden van mijn Vader gehouden heb en in zijn liefde blijf. </vt:lpstr>
      <vt:lpstr>Dit zeg Ik tegen jullie om je mijn vreugde te geven, dan  zal je vreugde volkomen zijn. Mijn gebod is dat jullie elkaar liefhebben, zoals Ik jullie heb liefgehad.”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120</cp:revision>
  <dcterms:created xsi:type="dcterms:W3CDTF">2010-04-24T18:41:21Z</dcterms:created>
  <dcterms:modified xsi:type="dcterms:W3CDTF">2024-07-14T10:05:32Z</dcterms:modified>
</cp:coreProperties>
</file>