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2"/>
  </p:notesMasterIdLst>
  <p:handoutMasterIdLst>
    <p:handoutMasterId r:id="rId23"/>
  </p:handoutMasterIdLst>
  <p:sldIdLst>
    <p:sldId id="694" r:id="rId6"/>
    <p:sldId id="695" r:id="rId7"/>
    <p:sldId id="722" r:id="rId8"/>
    <p:sldId id="734" r:id="rId9"/>
    <p:sldId id="735" r:id="rId10"/>
    <p:sldId id="721" r:id="rId11"/>
    <p:sldId id="736" r:id="rId12"/>
    <p:sldId id="737" r:id="rId13"/>
    <p:sldId id="704" r:id="rId14"/>
    <p:sldId id="729" r:id="rId15"/>
    <p:sldId id="730" r:id="rId16"/>
    <p:sldId id="710" r:id="rId17"/>
    <p:sldId id="738" r:id="rId18"/>
    <p:sldId id="713" r:id="rId19"/>
    <p:sldId id="731" r:id="rId20"/>
    <p:sldId id="717" r:id="rId21"/>
  </p:sldIdLst>
  <p:sldSz cx="12192000" cy="6858000"/>
  <p:notesSz cx="6858000" cy="9144000"/>
  <p:embeddedFontLst>
    <p:embeddedFont>
      <p:font typeface="Berlin Sans FB" panose="020E0602020502020306" pitchFamily="34" charset="0"/>
      <p:regular r:id="rId24"/>
      <p:bold r:id="rId25"/>
    </p:embeddedFont>
    <p:embeddedFont>
      <p:font typeface="Tahoma" panose="020B0604030504040204" pitchFamily="34" charset="0"/>
      <p:regular r:id="rId26"/>
      <p:bold r:id="rId27"/>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Bij de doop word je in water ondergedompeld of ermee besprenkeld: je wordt als het ware gewassen. Dan wordt zichtbaar gemaakt dat je in de ogen van God vuil bent, belast met zonde. Je bent al schuldig als je wordt geboren, al zondig sinds je moeder je ontving. Zo wil God je niet accepteren. Je kunt zijn koninkrijk alleen binnengaan als je opnieuw geboren wordt en een nieuw leven krijgt. De doop wil je dus laten beseffen hoe slecht je van nature bent. Dan kun je je alleen nog maar klein maken voor God, want je kunt jezelf niet redden. Alleen Jezus Christus kan je redden, door je vuilheid af te wassen en je een nieuw leven te geven.</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doop is een teken en een zegel dat Jezus Christus je </a:t>
            </a:r>
            <a:r>
              <a:rPr lang="nl-NL" altLang="nl-NL" sz="3200" dirty="0" err="1"/>
              <a:t>inder-daad</a:t>
            </a:r>
            <a:r>
              <a:rPr lang="nl-NL" altLang="nl-NL" sz="3200" dirty="0"/>
              <a:t> wil schoonmaken. Hijzelf heeft de opdracht gegeven te dopen in de naam van de Vader en de Zoon en de heilige Geest.</a:t>
            </a:r>
          </a:p>
          <a:p>
            <a:pPr marL="0" indent="0"/>
            <a:endParaRPr lang="nl-NL" altLang="nl-NL" sz="3200" dirty="0"/>
          </a:p>
          <a:p>
            <a:pPr marL="0" indent="0"/>
            <a:r>
              <a:rPr lang="nl-NL" altLang="nl-NL" sz="3200" dirty="0"/>
              <a:t>Door je doop garandeert God de Vader je dat Hij een eeuwig verbond met je sluit. Hij neemt je in zijn goedheid aan als zijn kind en erfgenaam. Hij zal altijd voor je zorgen. Het kwaad houdt Hij bij je vandaan of Hij laat het bijdragen aan het goede.</a:t>
            </a:r>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 Zoon garandeert je dat Hij al je zonde van je wegneemt. Hij zorgt ervoor dat God je vrijspreekt. Hij laat je volledig delen in zijn dood en opstanding en geeft je een nieuw leven.</a:t>
            </a:r>
          </a:p>
          <a:p>
            <a:pPr marL="0" indent="0"/>
            <a:endParaRPr lang="nl-NL" altLang="nl-NL" sz="3200" dirty="0"/>
          </a:p>
          <a:p>
            <a:pPr marL="0" indent="0"/>
            <a:r>
              <a:rPr lang="nl-NL" altLang="nl-NL" sz="3200" dirty="0"/>
              <a:t>De heilige Geest garandeert je dat Hij in je komt wonen. Hij maakt je één met Christus. Daardoor zul je eens volmaakt zuiver zijn. Dan zul je eeuwig leven te midden van de mensen die God heeft uitgekozen.</a:t>
            </a:r>
          </a:p>
          <a:p>
            <a:pPr marL="0" indent="0"/>
            <a:endParaRPr lang="nl-NL" altLang="nl-NL" sz="3200" dirty="0"/>
          </a:p>
          <a:p>
            <a:pPr marL="0" indent="0"/>
            <a:r>
              <a:rPr lang="nl-NL" altLang="nl-NL" sz="3200" dirty="0"/>
              <a:t>Van jouw kant ben je door je doop verplicht God zo te </a:t>
            </a:r>
            <a:r>
              <a:rPr lang="nl-NL" altLang="nl-NL" sz="3200" dirty="0" err="1"/>
              <a:t>gehoor-zamen</a:t>
            </a:r>
            <a:r>
              <a:rPr lang="nl-NL" altLang="nl-NL" sz="3200" dirty="0"/>
              <a:t> als bij je nieuwe leven past. Geloof in deze ene God</a:t>
            </a:r>
          </a:p>
        </p:txBody>
      </p:sp>
    </p:spTree>
    <p:extLst>
      <p:ext uri="{BB962C8B-B14F-4D97-AF65-F5344CB8AC3E}">
        <p14:creationId xmlns:p14="http://schemas.microsoft.com/office/powerpoint/2010/main" val="16184031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 Vader, Zoon en heilige Geest – en heb Hem lief met heel je hart, met heel je ziel, met heel je verstand en met</a:t>
            </a:r>
          </a:p>
          <a:p>
            <a:pPr marL="0" indent="0"/>
            <a:r>
              <a:rPr lang="nl-NL" altLang="nl-NL" sz="3200" dirty="0"/>
              <a:t>inzet van al je krachten. Breek met de wereld van de zonde. Laat afsterven wat zondig in je is en laat in je manier van leven zien dat je ontzag hebt voor God.</a:t>
            </a:r>
          </a:p>
          <a:p>
            <a:pPr marL="0" indent="0"/>
            <a:r>
              <a:rPr lang="nl-NL" altLang="nl-NL" sz="3200" dirty="0"/>
              <a:t>Als je uit zwakheid nog zonden doet, mag je je er niet bij neerleggen dat je nu eenmaal zondig bent. Dat kun je ook niet als excuus aanvoeren. Maar je hoeft ook niet te twijfelen aan Gods genade, want je doop garandeert dat God voor eeuwig een verbond met je gesloten heeft.</a:t>
            </a:r>
          </a:p>
        </p:txBody>
      </p:sp>
    </p:spTree>
    <p:extLst>
      <p:ext uri="{BB962C8B-B14F-4D97-AF65-F5344CB8AC3E}">
        <p14:creationId xmlns:p14="http://schemas.microsoft.com/office/powerpoint/2010/main" val="304286755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Natuurlijk begrijpen kleine kinderen niets van deze dingen. Ze hebben er geen weet van dat ze als nakomelingen van Adam Gods veroordeling verdienen. En dat God hen om Christus liefdevol aanneemt als zijn kinderen, beseffen ze evenmin. Toch zijn dat geen redenen om hun de doop te onthouden. Wat God aan Abraham heeft beloofd, geldt namelijk nog steeds voor ons en onze kinderen: </a:t>
            </a:r>
            <a:r>
              <a:rPr lang="nl-NL" altLang="nl-NL" sz="3200" i="1" dirty="0"/>
              <a:t>Ik sluit een verbond met jou en met je nakomelingen, met alle komende generaties, een eeuwigdurend verbond: Ik zal jouw God zijn en die</a:t>
            </a:r>
          </a:p>
          <a:p>
            <a:pPr marL="0" indent="0"/>
            <a:r>
              <a:rPr lang="nl-NL" altLang="nl-NL" sz="3200" i="1" dirty="0"/>
              <a:t>van je nakomelingen. </a:t>
            </a:r>
          </a:p>
        </p:txBody>
      </p:sp>
    </p:spTree>
    <p:extLst>
      <p:ext uri="{BB962C8B-B14F-4D97-AF65-F5344CB8AC3E}">
        <p14:creationId xmlns:p14="http://schemas.microsoft.com/office/powerpoint/2010/main" val="17572953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Deze belofte uit het Oude Testament komt terug in het Nieuwe Testament. De apostel Petrus zegt: </a:t>
            </a:r>
            <a:r>
              <a:rPr lang="nl-NL" altLang="nl-NL" sz="3200" i="1" dirty="0"/>
              <a:t>Voor u geldt deze belofte, evenals voor uw kinderen en voor allen die ver weg zijn en die de Heer, onze God, tot Zich zal roepen.</a:t>
            </a:r>
          </a:p>
          <a:p>
            <a:pPr marL="0" indent="0"/>
            <a:endParaRPr lang="nl-NL" altLang="nl-NL" sz="3200" i="1" dirty="0"/>
          </a:p>
          <a:p>
            <a:pPr marL="0" indent="0"/>
            <a:r>
              <a:rPr lang="nl-NL" altLang="nl-NL" sz="3200" dirty="0"/>
              <a:t>Om deze reden heeft God aan Abraham opgedragen zijn nakomelingen te besnijden. Die besnijdenis was in het Oude Testament een bezegeling en een teken van het feit dat God je wil vrijspreken.</a:t>
            </a:r>
          </a:p>
          <a:p>
            <a:pPr marL="0" indent="0"/>
            <a:r>
              <a:rPr lang="nl-NL" altLang="nl-NL" sz="3200" dirty="0"/>
              <a:t>Ook Jezus heeft duidelijk gemaakt dat kinderen samen met volwassenen bij Gods koninkrijk mogen horen. Toen zijn</a:t>
            </a:r>
          </a:p>
        </p:txBody>
      </p:sp>
    </p:spTree>
    <p:extLst>
      <p:ext uri="{BB962C8B-B14F-4D97-AF65-F5344CB8AC3E}">
        <p14:creationId xmlns:p14="http://schemas.microsoft.com/office/powerpoint/2010/main" val="277456996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leerlingen kinderen bij hem vandaan hielden zei Hij: </a:t>
            </a:r>
            <a:r>
              <a:rPr lang="nl-NL" altLang="nl-NL" sz="3200" i="1" dirty="0"/>
              <a:t>Laat de kinderen bij Me komen, houd ze niet tegen, want het</a:t>
            </a:r>
          </a:p>
          <a:p>
            <a:pPr marL="0" indent="0"/>
            <a:r>
              <a:rPr lang="nl-NL" altLang="nl-NL" sz="3200" i="1" dirty="0"/>
              <a:t>koninkrijk van God behoort toe aan wie is zoals zij. </a:t>
            </a:r>
            <a:r>
              <a:rPr lang="nl-NL" altLang="nl-NL" sz="3200" dirty="0"/>
              <a:t>Daarna zegende en omarmde Hij die kinderen.</a:t>
            </a:r>
          </a:p>
          <a:p>
            <a:pPr marL="0" indent="0"/>
            <a:endParaRPr lang="nl-NL" altLang="nl-NL" sz="3200" dirty="0"/>
          </a:p>
          <a:p>
            <a:pPr marL="0" indent="0"/>
            <a:r>
              <a:rPr lang="nl-NL" altLang="nl-NL" sz="3200" dirty="0"/>
              <a:t>De kinderen van gelovigen horen er dus helemaal bij.23 Zij zijn erfgenamen van God en delen in zijn verbond. Daarom moeten ze gedoopt worden, want in het Nieuwe Testament verwijst de doop naar Christus, die ons met God verbindt.</a:t>
            </a:r>
          </a:p>
          <a:p>
            <a:pPr marL="0" indent="0"/>
            <a:r>
              <a:rPr lang="nl-NL" altLang="nl-NL" sz="3200" dirty="0"/>
              <a:t>De ouders horen hun kinderen bij het opgroeien uit te leggen wat het betekent dat ze gedoopt zijn.</a:t>
            </a:r>
          </a:p>
        </p:txBody>
      </p:sp>
    </p:spTree>
    <p:extLst>
      <p:ext uri="{BB962C8B-B14F-4D97-AF65-F5344CB8AC3E}">
        <p14:creationId xmlns:p14="http://schemas.microsoft.com/office/powerpoint/2010/main" val="5275690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lnSpc>
                <a:spcPct val="130000"/>
              </a:lnSpc>
              <a:defRPr/>
            </a:pPr>
            <a:r>
              <a:rPr lang="nl-NL" altLang="nl-NL" sz="3200" dirty="0"/>
              <a:t>Geliefden in Jezus Christus, onze Heer, in geloof moeten we de doop verlangen en niet uit gewoonte of voor de vorm. Daarom vraag ik jullie eerlijk te antwoorden op de volgende vragen:</a:t>
            </a:r>
          </a:p>
          <a:p>
            <a:pPr marL="0" indent="0">
              <a:lnSpc>
                <a:spcPct val="130000"/>
              </a:lnSpc>
              <a:defRPr/>
            </a:pPr>
            <a:r>
              <a:rPr lang="nl-NL" altLang="nl-NL" sz="3200" dirty="0"/>
              <a:t> </a:t>
            </a:r>
          </a:p>
          <a:p>
            <a:pPr marL="533400" indent="-533400">
              <a:lnSpc>
                <a:spcPct val="130000"/>
              </a:lnSpc>
              <a:defRPr/>
            </a:pPr>
            <a:r>
              <a:rPr lang="nl-NL" altLang="nl-NL" sz="3200" dirty="0"/>
              <a:t>1/	Erkennen jullie dat jullie </a:t>
            </a:r>
            <a:r>
              <a:rPr lang="nl-NL" altLang="nl-NL" sz="3200" i="1" dirty="0"/>
              <a:t>zoon / dochter </a:t>
            </a:r>
            <a:r>
              <a:rPr lang="nl-NL" altLang="nl-NL" sz="3200" dirty="0"/>
              <a:t>zondig en schuldig ter wereld is gekomen en daarom aan allerlei ellende en zelfs aan het eeuwig oordeel onderworpen is, maar dat </a:t>
            </a:r>
            <a:r>
              <a:rPr lang="nl-NL" altLang="nl-NL" sz="3200" i="1" dirty="0"/>
              <a:t>hij / zij </a:t>
            </a:r>
            <a:r>
              <a:rPr lang="nl-NL" altLang="nl-NL" sz="3200" dirty="0"/>
              <a:t>toch in Christus voor God heilig is, en daarom als lid van zijn gemeente gedoopt behoort te zijn?</a:t>
            </a:r>
          </a:p>
          <a:p>
            <a:pPr indent="0" eaLnBrk="1" hangingPunct="1">
              <a:lnSpc>
                <a:spcPct val="130000"/>
              </a:lnSpc>
            </a:pPr>
            <a:endParaRPr lang="en-US" altLang="nl-NL" sz="3200" dirty="0"/>
          </a:p>
          <a:p>
            <a:pPr marL="0" indent="0">
              <a:lnSpc>
                <a:spcPct val="130000"/>
              </a:lnSpc>
            </a:pPr>
            <a:endParaRPr lang="nl-NL" altLang="nl-NL" sz="3200" b="1" dirty="0"/>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533400" indent="-533400">
              <a:lnSpc>
                <a:spcPct val="130000"/>
              </a:lnSpc>
            </a:pPr>
            <a:r>
              <a:rPr lang="nl-NL" altLang="nl-NL" sz="3200" dirty="0"/>
              <a:t>2/	Belijden jullie dat de leer van het Oude en Nieuwe Testament, zoals die in de Apostolische Geloofsbelijdenis is samengevat en in deze gemeente verkondigd wordt, de ware en volkomen leer van de verlossing is?</a:t>
            </a:r>
          </a:p>
          <a:p>
            <a:pPr marL="533400" indent="-533400">
              <a:lnSpc>
                <a:spcPct val="130000"/>
              </a:lnSpc>
            </a:pPr>
            <a:r>
              <a:rPr lang="nl-NL" altLang="nl-NL" sz="3200" dirty="0"/>
              <a:t> </a:t>
            </a:r>
          </a:p>
          <a:p>
            <a:pPr marL="533400" indent="-533400">
              <a:lnSpc>
                <a:spcPct val="130000"/>
              </a:lnSpc>
            </a:pPr>
            <a:r>
              <a:rPr lang="nl-NL" altLang="nl-NL" sz="3200" dirty="0"/>
              <a:t>3/	Beloven jullie dat je je </a:t>
            </a:r>
            <a:r>
              <a:rPr lang="nl-NL" altLang="nl-NL" sz="3200" i="1" dirty="0"/>
              <a:t>zoon / dochter </a:t>
            </a:r>
            <a:r>
              <a:rPr lang="nl-NL" altLang="nl-NL" sz="3200" dirty="0"/>
              <a:t>zult voorgaan in een christelijke manier van leven en </a:t>
            </a:r>
            <a:r>
              <a:rPr lang="nl-NL" altLang="nl-NL" sz="3200" i="1" dirty="0"/>
              <a:t>hem / haar </a:t>
            </a:r>
            <a:r>
              <a:rPr lang="nl-NL" altLang="nl-NL" sz="3200" dirty="0"/>
              <a:t>zo goed mogelijk zult onderwijzen en laten onderwijzen, om </a:t>
            </a:r>
            <a:r>
              <a:rPr lang="nl-NL" altLang="nl-NL" sz="3200" i="1" dirty="0"/>
              <a:t>hem / haar</a:t>
            </a:r>
            <a:r>
              <a:rPr lang="nl-NL" altLang="nl-NL" sz="3200" dirty="0"/>
              <a:t> te leren begrijpen wat het betekent gedoopt te zijn?</a:t>
            </a:r>
          </a:p>
          <a:p>
            <a:pPr marL="533400" indent="-533400">
              <a:lnSpc>
                <a:spcPct val="130000"/>
              </a:lnSpc>
            </a:pP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733</TotalTime>
  <Words>1100</Words>
  <Application>Microsoft Office PowerPoint</Application>
  <PresentationFormat>Breedbeeld</PresentationFormat>
  <Paragraphs>55</Paragraphs>
  <Slides>16</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16</vt:i4>
      </vt:variant>
    </vt:vector>
  </HeadingPairs>
  <TitlesOfParts>
    <vt:vector size="25"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83</cp:revision>
  <dcterms:created xsi:type="dcterms:W3CDTF">2010-04-24T18:41:21Z</dcterms:created>
  <dcterms:modified xsi:type="dcterms:W3CDTF">2024-08-19T13:55:46Z</dcterms:modified>
</cp:coreProperties>
</file>