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8" r:id="rId1"/>
    <p:sldMasterId id="2147483711" r:id="rId2"/>
    <p:sldMasterId id="2147484201" r:id="rId3"/>
    <p:sldMasterId id="2147484215" r:id="rId4"/>
    <p:sldMasterId id="2147484227" r:id="rId5"/>
  </p:sldMasterIdLst>
  <p:notesMasterIdLst>
    <p:notesMasterId r:id="rId22"/>
  </p:notesMasterIdLst>
  <p:handoutMasterIdLst>
    <p:handoutMasterId r:id="rId23"/>
  </p:handoutMasterIdLst>
  <p:sldIdLst>
    <p:sldId id="694" r:id="rId6"/>
    <p:sldId id="695" r:id="rId7"/>
    <p:sldId id="722" r:id="rId8"/>
    <p:sldId id="734" r:id="rId9"/>
    <p:sldId id="735" r:id="rId10"/>
    <p:sldId id="721" r:id="rId11"/>
    <p:sldId id="736" r:id="rId12"/>
    <p:sldId id="737" r:id="rId13"/>
    <p:sldId id="704" r:id="rId14"/>
    <p:sldId id="729" r:id="rId15"/>
    <p:sldId id="730" r:id="rId16"/>
    <p:sldId id="710" r:id="rId17"/>
    <p:sldId id="738" r:id="rId18"/>
    <p:sldId id="713" r:id="rId19"/>
    <p:sldId id="731" r:id="rId20"/>
    <p:sldId id="717" r:id="rId21"/>
  </p:sldIdLst>
  <p:sldSz cx="12192000" cy="6858000"/>
  <p:notesSz cx="6858000" cy="9144000"/>
  <p:embeddedFontLst>
    <p:embeddedFont>
      <p:font typeface="Berlin Sans FB" panose="020E0602020502020306" pitchFamily="34" charset="0"/>
      <p:regular r:id="rId24"/>
      <p:bold r:id="rId25"/>
    </p:embeddedFont>
    <p:embeddedFont>
      <p:font typeface="Tahoma" panose="020B0604030504040204" pitchFamily="34" charset="0"/>
      <p:regular r:id="rId26"/>
      <p:bold r:id="rId27"/>
    </p:embeddedFont>
  </p:embeddedFontLst>
  <p:defaultTextStyle>
    <a:defPPr>
      <a:defRPr lang="nl-NL"/>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a:srgbClr val="ED8009"/>
    <a:srgbClr val="000000"/>
    <a:srgbClr val="0000FF"/>
    <a:srgbClr val="FF0000"/>
    <a:srgbClr val="E84828"/>
    <a:srgbClr val="EE4612"/>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96" autoAdjust="0"/>
    <p:restoredTop sz="94646" autoAdjust="0"/>
  </p:normalViewPr>
  <p:slideViewPr>
    <p:cSldViewPr>
      <p:cViewPr varScale="1">
        <p:scale>
          <a:sx n="70" d="100"/>
          <a:sy n="70" d="100"/>
        </p:scale>
        <p:origin x="960" y="5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3.fntdata"/><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2.fntdata"/><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1.fntdata"/><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handoutMaster" Target="handoutMasters/handoutMaster1.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font" Target="fonts/font4.fntdata"/><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562" name="Rectangle 2">
            <a:extLst>
              <a:ext uri="{FF2B5EF4-FFF2-40B4-BE49-F238E27FC236}">
                <a16:creationId xmlns:a16="http://schemas.microsoft.com/office/drawing/2014/main" id="{8E1AEC9F-6B7F-7126-24D7-DF315F636604}"/>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3" name="Rectangle 3">
            <a:extLst>
              <a:ext uri="{FF2B5EF4-FFF2-40B4-BE49-F238E27FC236}">
                <a16:creationId xmlns:a16="http://schemas.microsoft.com/office/drawing/2014/main" id="{5FC73DA4-990B-159B-707E-552C9E37A9C8}"/>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322564" name="Rectangle 4">
            <a:extLst>
              <a:ext uri="{FF2B5EF4-FFF2-40B4-BE49-F238E27FC236}">
                <a16:creationId xmlns:a16="http://schemas.microsoft.com/office/drawing/2014/main" id="{9517B19F-AC99-2DE8-031B-E85FF3A3EED5}"/>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5" name="Rectangle 5">
            <a:extLst>
              <a:ext uri="{FF2B5EF4-FFF2-40B4-BE49-F238E27FC236}">
                <a16:creationId xmlns:a16="http://schemas.microsoft.com/office/drawing/2014/main" id="{8305F1F4-9AA5-B20A-E242-75F53D2B9E51}"/>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72CD99A7-F788-4967-A494-E07FE1E9812B}" type="slidenum">
              <a:rPr lang="nl-NL" altLang="nl-NL"/>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28DCC882-FBF2-075E-8641-33D5B40ECD79}"/>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3" name="Rectangle 3">
            <a:extLst>
              <a:ext uri="{FF2B5EF4-FFF2-40B4-BE49-F238E27FC236}">
                <a16:creationId xmlns:a16="http://schemas.microsoft.com/office/drawing/2014/main" id="{211AD682-95DD-1679-E4FE-570590D16809}"/>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60420" name="Rectangle 4">
            <a:extLst>
              <a:ext uri="{FF2B5EF4-FFF2-40B4-BE49-F238E27FC236}">
                <a16:creationId xmlns:a16="http://schemas.microsoft.com/office/drawing/2014/main" id="{36EAFB61-EA93-5CC2-1014-EF8CADA568D0}"/>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5" name="Rectangle 5">
            <a:extLst>
              <a:ext uri="{FF2B5EF4-FFF2-40B4-BE49-F238E27FC236}">
                <a16:creationId xmlns:a16="http://schemas.microsoft.com/office/drawing/2014/main" id="{809E6657-16BE-E641-8EC4-7D2D0DEFF74D}"/>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158726" name="Rectangle 6">
            <a:extLst>
              <a:ext uri="{FF2B5EF4-FFF2-40B4-BE49-F238E27FC236}">
                <a16:creationId xmlns:a16="http://schemas.microsoft.com/office/drawing/2014/main" id="{33E56E8A-7922-97C6-8807-4DF500114CFE}"/>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7" name="Rectangle 7">
            <a:extLst>
              <a:ext uri="{FF2B5EF4-FFF2-40B4-BE49-F238E27FC236}">
                <a16:creationId xmlns:a16="http://schemas.microsoft.com/office/drawing/2014/main" id="{D2BC9646-D3B7-31D0-A3FC-E4676FA39912}"/>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CE25696-6597-4CDC-B5F0-7C5DC376FCC8}" type="slidenum">
              <a:rPr lang="nl-NL" altLang="nl-NL"/>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33C9D17-EA0B-C7E8-1524-7F7C56727B87}"/>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E4BA27D1-611E-5C17-BF29-94A7DFD23A87}"/>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91754142-0EA9-C5C3-8AAC-C098199C01F3}"/>
              </a:ext>
            </a:extLst>
          </p:cNvPr>
          <p:cNvSpPr>
            <a:spLocks noGrp="1" noChangeArrowheads="1"/>
          </p:cNvSpPr>
          <p:nvPr>
            <p:ph type="sldNum" sz="quarter" idx="12"/>
          </p:nvPr>
        </p:nvSpPr>
        <p:spPr>
          <a:ln/>
        </p:spPr>
        <p:txBody>
          <a:bodyPr/>
          <a:lstStyle>
            <a:lvl1pPr>
              <a:defRPr/>
            </a:lvl1pPr>
          </a:lstStyle>
          <a:p>
            <a:fld id="{D3760872-C36A-4A6F-AECE-20110B722C09}" type="slidenum">
              <a:rPr lang="nl-NL" altLang="nl-NL"/>
              <a:pPr/>
              <a:t>‹nr.›</a:t>
            </a:fld>
            <a:endParaRPr lang="nl-NL" altLang="nl-NL"/>
          </a:p>
        </p:txBody>
      </p:sp>
    </p:spTree>
    <p:extLst>
      <p:ext uri="{BB962C8B-B14F-4D97-AF65-F5344CB8AC3E}">
        <p14:creationId xmlns:p14="http://schemas.microsoft.com/office/powerpoint/2010/main" val="2393170863"/>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15847E61-A651-885B-00E3-6AA9E0E00740}"/>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91F655AF-CF19-A629-485C-3537A0DDA947}"/>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1D27B4C2-DD04-EBE0-4B87-875014927989}"/>
              </a:ext>
            </a:extLst>
          </p:cNvPr>
          <p:cNvSpPr>
            <a:spLocks noGrp="1" noChangeArrowheads="1"/>
          </p:cNvSpPr>
          <p:nvPr>
            <p:ph type="sldNum" sz="quarter" idx="12"/>
          </p:nvPr>
        </p:nvSpPr>
        <p:spPr>
          <a:ln/>
        </p:spPr>
        <p:txBody>
          <a:bodyPr/>
          <a:lstStyle>
            <a:lvl1pPr>
              <a:defRPr/>
            </a:lvl1pPr>
          </a:lstStyle>
          <a:p>
            <a:fld id="{CC832394-33D7-41E3-8D71-58BBD8F22AA2}" type="slidenum">
              <a:rPr lang="nl-NL" altLang="nl-NL"/>
              <a:pPr/>
              <a:t>‹nr.›</a:t>
            </a:fld>
            <a:endParaRPr lang="nl-NL" altLang="nl-NL"/>
          </a:p>
        </p:txBody>
      </p:sp>
    </p:spTree>
    <p:extLst>
      <p:ext uri="{BB962C8B-B14F-4D97-AF65-F5344CB8AC3E}">
        <p14:creationId xmlns:p14="http://schemas.microsoft.com/office/powerpoint/2010/main" val="3440212855"/>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9E77793D-E23C-D165-701A-7BE2F07578E8}"/>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5CDE647C-E6D1-718B-EE45-41BF64D0183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66364DA4-1BF1-65C5-6BAD-64EB584F8AEA}"/>
              </a:ext>
            </a:extLst>
          </p:cNvPr>
          <p:cNvSpPr>
            <a:spLocks noGrp="1" noChangeArrowheads="1"/>
          </p:cNvSpPr>
          <p:nvPr>
            <p:ph type="sldNum" sz="quarter" idx="12"/>
          </p:nvPr>
        </p:nvSpPr>
        <p:spPr>
          <a:ln/>
        </p:spPr>
        <p:txBody>
          <a:bodyPr/>
          <a:lstStyle>
            <a:lvl1pPr>
              <a:defRPr/>
            </a:lvl1pPr>
          </a:lstStyle>
          <a:p>
            <a:fld id="{54676E2A-A8F4-4B58-ADDD-2E550E3FDECC}" type="slidenum">
              <a:rPr lang="nl-NL" altLang="nl-NL"/>
              <a:pPr/>
              <a:t>‹nr.›</a:t>
            </a:fld>
            <a:endParaRPr lang="nl-NL" altLang="nl-NL"/>
          </a:p>
        </p:txBody>
      </p:sp>
    </p:spTree>
    <p:extLst>
      <p:ext uri="{BB962C8B-B14F-4D97-AF65-F5344CB8AC3E}">
        <p14:creationId xmlns:p14="http://schemas.microsoft.com/office/powerpoint/2010/main" val="400922836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9122E71B-25FB-E1EC-5BE4-5590D1271971}"/>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8C25B7B0-2F0D-54DD-0596-7C7D8C36022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28B6CA3E-1C9F-F21F-C21A-4CE23AD069F7}"/>
              </a:ext>
            </a:extLst>
          </p:cNvPr>
          <p:cNvSpPr>
            <a:spLocks noGrp="1" noChangeArrowheads="1"/>
          </p:cNvSpPr>
          <p:nvPr>
            <p:ph type="sldNum" sz="quarter" idx="12"/>
          </p:nvPr>
        </p:nvSpPr>
        <p:spPr>
          <a:ln/>
        </p:spPr>
        <p:txBody>
          <a:bodyPr/>
          <a:lstStyle>
            <a:lvl1pPr>
              <a:defRPr/>
            </a:lvl1pPr>
          </a:lstStyle>
          <a:p>
            <a:fld id="{70E23443-8401-4842-9386-AD9CB0FEA566}" type="slidenum">
              <a:rPr lang="nl-NL" altLang="nl-NL"/>
              <a:pPr/>
              <a:t>‹nr.›</a:t>
            </a:fld>
            <a:endParaRPr lang="nl-NL" altLang="nl-NL"/>
          </a:p>
        </p:txBody>
      </p:sp>
    </p:spTree>
    <p:extLst>
      <p:ext uri="{BB962C8B-B14F-4D97-AF65-F5344CB8AC3E}">
        <p14:creationId xmlns:p14="http://schemas.microsoft.com/office/powerpoint/2010/main" val="73388899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3967EC22-17D6-8B69-7FE4-C3D923C47C21}"/>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D08487D3-024D-2F37-6299-7FA12C36692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44846EA1-E9B1-9728-E531-75A97EFFD1E0}"/>
              </a:ext>
            </a:extLst>
          </p:cNvPr>
          <p:cNvSpPr>
            <a:spLocks noGrp="1" noChangeArrowheads="1"/>
          </p:cNvSpPr>
          <p:nvPr>
            <p:ph type="sldNum" sz="quarter" idx="12"/>
          </p:nvPr>
        </p:nvSpPr>
        <p:spPr>
          <a:ln/>
        </p:spPr>
        <p:txBody>
          <a:bodyPr/>
          <a:lstStyle>
            <a:lvl1pPr>
              <a:defRPr/>
            </a:lvl1pPr>
          </a:lstStyle>
          <a:p>
            <a:fld id="{E9E8022E-7CEA-4DF1-9FF3-1F49A1FD3402}" type="slidenum">
              <a:rPr lang="nl-NL" altLang="nl-NL"/>
              <a:pPr/>
              <a:t>‹nr.›</a:t>
            </a:fld>
            <a:endParaRPr lang="nl-NL" altLang="nl-NL"/>
          </a:p>
        </p:txBody>
      </p:sp>
    </p:spTree>
    <p:extLst>
      <p:ext uri="{BB962C8B-B14F-4D97-AF65-F5344CB8AC3E}">
        <p14:creationId xmlns:p14="http://schemas.microsoft.com/office/powerpoint/2010/main" val="4221660917"/>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2B397E21-8A25-F7B8-9AFA-733676E5F445}"/>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5C79D4F5-2E23-62FE-7E05-B38B40558BBA}"/>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69DA0B16-1B89-A89D-5D10-0512074B20E2}"/>
              </a:ext>
            </a:extLst>
          </p:cNvPr>
          <p:cNvSpPr>
            <a:spLocks noGrp="1" noChangeArrowheads="1"/>
          </p:cNvSpPr>
          <p:nvPr>
            <p:ph type="sldNum" sz="quarter" idx="12"/>
          </p:nvPr>
        </p:nvSpPr>
        <p:spPr>
          <a:ln/>
        </p:spPr>
        <p:txBody>
          <a:bodyPr/>
          <a:lstStyle>
            <a:lvl1pPr>
              <a:defRPr/>
            </a:lvl1pPr>
          </a:lstStyle>
          <a:p>
            <a:fld id="{F38FD96C-3A9D-44BD-BAEF-01F15BA8DCEF}" type="slidenum">
              <a:rPr lang="nl-NL" altLang="nl-NL"/>
              <a:pPr/>
              <a:t>‹nr.›</a:t>
            </a:fld>
            <a:endParaRPr lang="nl-NL" altLang="nl-NL"/>
          </a:p>
        </p:txBody>
      </p:sp>
    </p:spTree>
    <p:extLst>
      <p:ext uri="{BB962C8B-B14F-4D97-AF65-F5344CB8AC3E}">
        <p14:creationId xmlns:p14="http://schemas.microsoft.com/office/powerpoint/2010/main" val="2769709963"/>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640EA2C-4D69-A9AE-E69E-4DFE23234A67}"/>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CBCA625D-A065-98FD-2876-35B48B5430C3}"/>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D26C77ED-B73E-7C6C-23AD-64E157DF5A25}"/>
              </a:ext>
            </a:extLst>
          </p:cNvPr>
          <p:cNvSpPr>
            <a:spLocks noGrp="1" noChangeArrowheads="1"/>
          </p:cNvSpPr>
          <p:nvPr>
            <p:ph type="sldNum" sz="quarter" idx="12"/>
          </p:nvPr>
        </p:nvSpPr>
        <p:spPr>
          <a:ln/>
        </p:spPr>
        <p:txBody>
          <a:bodyPr/>
          <a:lstStyle>
            <a:lvl1pPr>
              <a:defRPr/>
            </a:lvl1pPr>
          </a:lstStyle>
          <a:p>
            <a:fld id="{D61F1808-BFEF-4679-B84D-E092EF17EEA3}" type="slidenum">
              <a:rPr lang="nl-NL" altLang="nl-NL"/>
              <a:pPr/>
              <a:t>‹nr.›</a:t>
            </a:fld>
            <a:endParaRPr lang="nl-NL" altLang="nl-NL"/>
          </a:p>
        </p:txBody>
      </p:sp>
    </p:spTree>
    <p:extLst>
      <p:ext uri="{BB962C8B-B14F-4D97-AF65-F5344CB8AC3E}">
        <p14:creationId xmlns:p14="http://schemas.microsoft.com/office/powerpoint/2010/main" val="33339874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10B0BC55-4353-E0F5-06BE-19000318F489}"/>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E2578385-A0C5-8553-7A0A-CD09BE66AFBF}"/>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BC05FE74-8495-DCF8-8C0B-70AC4A9B63AB}"/>
              </a:ext>
            </a:extLst>
          </p:cNvPr>
          <p:cNvSpPr>
            <a:spLocks noGrp="1" noChangeArrowheads="1"/>
          </p:cNvSpPr>
          <p:nvPr>
            <p:ph type="sldNum" sz="quarter" idx="12"/>
          </p:nvPr>
        </p:nvSpPr>
        <p:spPr>
          <a:ln/>
        </p:spPr>
        <p:txBody>
          <a:bodyPr/>
          <a:lstStyle>
            <a:lvl1pPr>
              <a:defRPr/>
            </a:lvl1pPr>
          </a:lstStyle>
          <a:p>
            <a:fld id="{D132BE6E-F159-4EE9-8406-3F1E07086596}" type="slidenum">
              <a:rPr lang="nl-NL" altLang="nl-NL"/>
              <a:pPr/>
              <a:t>‹nr.›</a:t>
            </a:fld>
            <a:endParaRPr lang="nl-NL" altLang="nl-NL"/>
          </a:p>
        </p:txBody>
      </p:sp>
    </p:spTree>
    <p:extLst>
      <p:ext uri="{BB962C8B-B14F-4D97-AF65-F5344CB8AC3E}">
        <p14:creationId xmlns:p14="http://schemas.microsoft.com/office/powerpoint/2010/main" val="331496162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15420E6D-7B3C-6220-EA57-F40E7F9E001A}"/>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4B744D96-A5DC-A82F-897E-CB3B5147633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CE2F9E48-9DFA-E17F-4F95-026FFE2C3BDC}"/>
              </a:ext>
            </a:extLst>
          </p:cNvPr>
          <p:cNvSpPr>
            <a:spLocks noGrp="1" noChangeArrowheads="1"/>
          </p:cNvSpPr>
          <p:nvPr>
            <p:ph type="sldNum" sz="quarter" idx="12"/>
          </p:nvPr>
        </p:nvSpPr>
        <p:spPr>
          <a:ln/>
        </p:spPr>
        <p:txBody>
          <a:bodyPr/>
          <a:lstStyle>
            <a:lvl1pPr>
              <a:defRPr/>
            </a:lvl1pPr>
          </a:lstStyle>
          <a:p>
            <a:fld id="{D31081E0-7DB1-4382-8662-A3F583085D18}" type="slidenum">
              <a:rPr lang="nl-NL" altLang="nl-NL"/>
              <a:pPr/>
              <a:t>‹nr.›</a:t>
            </a:fld>
            <a:endParaRPr lang="nl-NL" altLang="nl-NL"/>
          </a:p>
        </p:txBody>
      </p:sp>
    </p:spTree>
    <p:extLst>
      <p:ext uri="{BB962C8B-B14F-4D97-AF65-F5344CB8AC3E}">
        <p14:creationId xmlns:p14="http://schemas.microsoft.com/office/powerpoint/2010/main" val="4007401046"/>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B4B5F5A2-C5D4-CDB1-E45E-8D9516BF37C0}"/>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35A4A1AF-EF75-60C8-A1B4-1D121095D47E}"/>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5CAFC1B7-4985-7AF7-6FB1-23F0AFE346DD}"/>
              </a:ext>
            </a:extLst>
          </p:cNvPr>
          <p:cNvSpPr>
            <a:spLocks noGrp="1" noChangeArrowheads="1"/>
          </p:cNvSpPr>
          <p:nvPr>
            <p:ph type="sldNum" sz="quarter" idx="12"/>
          </p:nvPr>
        </p:nvSpPr>
        <p:spPr>
          <a:ln/>
        </p:spPr>
        <p:txBody>
          <a:bodyPr/>
          <a:lstStyle>
            <a:lvl1pPr>
              <a:defRPr/>
            </a:lvl1pPr>
          </a:lstStyle>
          <a:p>
            <a:fld id="{17D785B3-C362-454D-8C5A-9C6C975912D1}" type="slidenum">
              <a:rPr lang="nl-NL" altLang="nl-NL"/>
              <a:pPr/>
              <a:t>‹nr.›</a:t>
            </a:fld>
            <a:endParaRPr lang="nl-NL" altLang="nl-NL"/>
          </a:p>
        </p:txBody>
      </p:sp>
    </p:spTree>
    <p:extLst>
      <p:ext uri="{BB962C8B-B14F-4D97-AF65-F5344CB8AC3E}">
        <p14:creationId xmlns:p14="http://schemas.microsoft.com/office/powerpoint/2010/main" val="17007257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190CFAE-FDFD-23CB-7BB0-8010E5C0C474}"/>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07904319-E489-164A-032A-CD9B24F20399}"/>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6E75F02C-2A3A-68EE-CE16-E4A41A0D8545}"/>
              </a:ext>
            </a:extLst>
          </p:cNvPr>
          <p:cNvSpPr>
            <a:spLocks noGrp="1" noChangeArrowheads="1"/>
          </p:cNvSpPr>
          <p:nvPr>
            <p:ph type="sldNum" sz="quarter" idx="12"/>
          </p:nvPr>
        </p:nvSpPr>
        <p:spPr>
          <a:ln/>
        </p:spPr>
        <p:txBody>
          <a:bodyPr/>
          <a:lstStyle>
            <a:lvl1pPr>
              <a:defRPr/>
            </a:lvl1pPr>
          </a:lstStyle>
          <a:p>
            <a:fld id="{4DCCE12A-1F7A-4FB9-8DF7-AA27F679ED72}" type="slidenum">
              <a:rPr lang="nl-NL" altLang="nl-NL"/>
              <a:pPr/>
              <a:t>‹nr.›</a:t>
            </a:fld>
            <a:endParaRPr lang="nl-NL" altLang="nl-NL"/>
          </a:p>
        </p:txBody>
      </p:sp>
    </p:spTree>
    <p:extLst>
      <p:ext uri="{BB962C8B-B14F-4D97-AF65-F5344CB8AC3E}">
        <p14:creationId xmlns:p14="http://schemas.microsoft.com/office/powerpoint/2010/main" val="1493239636"/>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8A0F66BD-9C79-CB8C-503C-78248A77FC7D}"/>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F3432429-5D63-7111-0355-13E2F454851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06B5B657-3914-10D1-E962-6CC5E4FF78F2}"/>
              </a:ext>
            </a:extLst>
          </p:cNvPr>
          <p:cNvSpPr>
            <a:spLocks noGrp="1" noChangeArrowheads="1"/>
          </p:cNvSpPr>
          <p:nvPr>
            <p:ph type="sldNum" sz="quarter" idx="12"/>
          </p:nvPr>
        </p:nvSpPr>
        <p:spPr>
          <a:ln/>
        </p:spPr>
        <p:txBody>
          <a:bodyPr/>
          <a:lstStyle>
            <a:lvl1pPr>
              <a:defRPr/>
            </a:lvl1pPr>
          </a:lstStyle>
          <a:p>
            <a:fld id="{9B00FA59-C0B3-4BB1-928C-2AD5B80BD7A6}" type="slidenum">
              <a:rPr lang="nl-NL" altLang="nl-NL"/>
              <a:pPr/>
              <a:t>‹nr.›</a:t>
            </a:fld>
            <a:endParaRPr lang="nl-NL" altLang="nl-NL"/>
          </a:p>
        </p:txBody>
      </p:sp>
    </p:spTree>
    <p:extLst>
      <p:ext uri="{BB962C8B-B14F-4D97-AF65-F5344CB8AC3E}">
        <p14:creationId xmlns:p14="http://schemas.microsoft.com/office/powerpoint/2010/main" val="2996102057"/>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6096000" y="404813"/>
            <a:ext cx="566420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2" name="Rectangle 4">
            <a:extLst>
              <a:ext uri="{FF2B5EF4-FFF2-40B4-BE49-F238E27FC236}">
                <a16:creationId xmlns:a16="http://schemas.microsoft.com/office/drawing/2014/main" id="{BD80DFA6-F33C-A89B-9FF3-AA11FA621F12}"/>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BD487502-53F2-9231-FAA9-2509A05AF1B4}"/>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52764FD2-C8CF-CBF3-27BC-3509A8485C48}"/>
              </a:ext>
            </a:extLst>
          </p:cNvPr>
          <p:cNvSpPr>
            <a:spLocks noGrp="1" noChangeArrowheads="1"/>
          </p:cNvSpPr>
          <p:nvPr>
            <p:ph type="sldNum" sz="quarter" idx="12"/>
          </p:nvPr>
        </p:nvSpPr>
        <p:spPr>
          <a:ln/>
        </p:spPr>
        <p:txBody>
          <a:bodyPr/>
          <a:lstStyle>
            <a:lvl1pPr>
              <a:defRPr/>
            </a:lvl1pPr>
          </a:lstStyle>
          <a:p>
            <a:fld id="{D9F14C4E-17DC-437D-9162-78BFBF2838AC}" type="slidenum">
              <a:rPr lang="nl-NL" altLang="nl-NL"/>
              <a:pPr/>
              <a:t>‹nr.›</a:t>
            </a:fld>
            <a:endParaRPr lang="nl-NL" altLang="nl-NL"/>
          </a:p>
        </p:txBody>
      </p:sp>
    </p:spTree>
    <p:extLst>
      <p:ext uri="{BB962C8B-B14F-4D97-AF65-F5344CB8AC3E}">
        <p14:creationId xmlns:p14="http://schemas.microsoft.com/office/powerpoint/2010/main" val="110292993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E223CCA-453A-6E7D-02D5-527AEE7C3ACE}"/>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FAA6D200-6028-8A63-D0B9-BC3A19CD1D2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3414B3C4-500F-47DC-5E1A-6A96DBF3D8BF}"/>
              </a:ext>
            </a:extLst>
          </p:cNvPr>
          <p:cNvSpPr>
            <a:spLocks noGrp="1" noChangeArrowheads="1"/>
          </p:cNvSpPr>
          <p:nvPr>
            <p:ph type="sldNum" sz="quarter" idx="12"/>
          </p:nvPr>
        </p:nvSpPr>
        <p:spPr>
          <a:ln/>
        </p:spPr>
        <p:txBody>
          <a:bodyPr/>
          <a:lstStyle>
            <a:lvl1pPr>
              <a:defRPr/>
            </a:lvl1pPr>
          </a:lstStyle>
          <a:p>
            <a:fld id="{FC28BE9D-D080-4F07-B32E-81F4F7DCB4A0}" type="slidenum">
              <a:rPr lang="nl-NL" altLang="nl-NL"/>
              <a:pPr/>
              <a:t>‹nr.›</a:t>
            </a:fld>
            <a:endParaRPr lang="nl-NL" altLang="nl-NL"/>
          </a:p>
        </p:txBody>
      </p:sp>
    </p:spTree>
    <p:extLst>
      <p:ext uri="{BB962C8B-B14F-4D97-AF65-F5344CB8AC3E}">
        <p14:creationId xmlns:p14="http://schemas.microsoft.com/office/powerpoint/2010/main" val="179942858"/>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077B723B-D970-BBD8-F166-DA34604092A1}"/>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14A91D0A-688C-E2C9-663F-FFB870AAF2A5}"/>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720E8DE3-FDB3-4A7D-03B0-3F40A3F8A38A}"/>
              </a:ext>
            </a:extLst>
          </p:cNvPr>
          <p:cNvSpPr>
            <a:spLocks noGrp="1" noChangeArrowheads="1"/>
          </p:cNvSpPr>
          <p:nvPr>
            <p:ph type="sldNum" sz="quarter" idx="12"/>
          </p:nvPr>
        </p:nvSpPr>
        <p:spPr>
          <a:ln/>
        </p:spPr>
        <p:txBody>
          <a:bodyPr/>
          <a:lstStyle>
            <a:lvl1pPr>
              <a:defRPr/>
            </a:lvl1pPr>
          </a:lstStyle>
          <a:p>
            <a:fld id="{CD3AE933-2A52-4576-A17E-63C9114DFC7F}" type="slidenum">
              <a:rPr lang="nl-NL" altLang="nl-NL"/>
              <a:pPr/>
              <a:t>‹nr.›</a:t>
            </a:fld>
            <a:endParaRPr lang="nl-NL" altLang="nl-NL"/>
          </a:p>
        </p:txBody>
      </p:sp>
    </p:spTree>
    <p:extLst>
      <p:ext uri="{BB962C8B-B14F-4D97-AF65-F5344CB8AC3E}">
        <p14:creationId xmlns:p14="http://schemas.microsoft.com/office/powerpoint/2010/main" val="861728636"/>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sz="half" idx="1"/>
          </p:nvPr>
        </p:nvSpPr>
        <p:spPr>
          <a:xfrm>
            <a:off x="624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A82203AA-0C5A-C720-E282-DAF1CDE32928}"/>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D412912A-1119-E740-32BE-A13ACE7BD214}"/>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39D94CAC-6B93-EB9C-4414-C7B726766113}"/>
              </a:ext>
            </a:extLst>
          </p:cNvPr>
          <p:cNvSpPr>
            <a:spLocks noGrp="1" noChangeArrowheads="1"/>
          </p:cNvSpPr>
          <p:nvPr>
            <p:ph type="sldNum" sz="quarter" idx="12"/>
          </p:nvPr>
        </p:nvSpPr>
        <p:spPr>
          <a:ln/>
        </p:spPr>
        <p:txBody>
          <a:bodyPr/>
          <a:lstStyle>
            <a:lvl1pPr>
              <a:defRPr/>
            </a:lvl1pPr>
          </a:lstStyle>
          <a:p>
            <a:fld id="{C252D2A6-F6B2-4400-8687-53B92285F994}" type="slidenum">
              <a:rPr lang="nl-NL" altLang="nl-NL"/>
              <a:pPr/>
              <a:t>‹nr.›</a:t>
            </a:fld>
            <a:endParaRPr lang="nl-NL" altLang="nl-NL"/>
          </a:p>
        </p:txBody>
      </p:sp>
    </p:spTree>
    <p:extLst>
      <p:ext uri="{BB962C8B-B14F-4D97-AF65-F5344CB8AC3E}">
        <p14:creationId xmlns:p14="http://schemas.microsoft.com/office/powerpoint/2010/main" val="398879859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4DB9968C-7C89-7F22-4FA8-D4DFE84F1FCC}"/>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A3793985-607C-6397-877C-E4A01EDB965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97A87865-4ADB-FEEE-A45C-C5A55108C079}"/>
              </a:ext>
            </a:extLst>
          </p:cNvPr>
          <p:cNvSpPr>
            <a:spLocks noGrp="1" noChangeArrowheads="1"/>
          </p:cNvSpPr>
          <p:nvPr>
            <p:ph type="sldNum" sz="quarter" idx="12"/>
          </p:nvPr>
        </p:nvSpPr>
        <p:spPr>
          <a:ln/>
        </p:spPr>
        <p:txBody>
          <a:bodyPr/>
          <a:lstStyle>
            <a:lvl1pPr>
              <a:defRPr/>
            </a:lvl1pPr>
          </a:lstStyle>
          <a:p>
            <a:fld id="{7D6946CC-4EFA-44E1-8DDF-EEEEA6E8F1C4}" type="slidenum">
              <a:rPr lang="nl-NL" altLang="nl-NL"/>
              <a:pPr/>
              <a:t>‹nr.›</a:t>
            </a:fld>
            <a:endParaRPr lang="nl-NL" altLang="nl-NL"/>
          </a:p>
        </p:txBody>
      </p:sp>
    </p:spTree>
    <p:extLst>
      <p:ext uri="{BB962C8B-B14F-4D97-AF65-F5344CB8AC3E}">
        <p14:creationId xmlns:p14="http://schemas.microsoft.com/office/powerpoint/2010/main" val="2964802366"/>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Rectangle 4">
            <a:extLst>
              <a:ext uri="{FF2B5EF4-FFF2-40B4-BE49-F238E27FC236}">
                <a16:creationId xmlns:a16="http://schemas.microsoft.com/office/drawing/2014/main" id="{46221BF9-ED27-E0D3-20DB-290BF4486B45}"/>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13BB620C-49D7-915B-C007-89034231849F}"/>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61946123-79A7-0ADE-2BBF-BABAD4119551}"/>
              </a:ext>
            </a:extLst>
          </p:cNvPr>
          <p:cNvSpPr>
            <a:spLocks noGrp="1" noChangeArrowheads="1"/>
          </p:cNvSpPr>
          <p:nvPr>
            <p:ph type="sldNum" sz="quarter" idx="12"/>
          </p:nvPr>
        </p:nvSpPr>
        <p:spPr>
          <a:ln/>
        </p:spPr>
        <p:txBody>
          <a:bodyPr/>
          <a:lstStyle>
            <a:lvl1pPr>
              <a:defRPr/>
            </a:lvl1pPr>
          </a:lstStyle>
          <a:p>
            <a:fld id="{0775693A-9A4B-42E8-8B48-EAF0AFA1703C}" type="slidenum">
              <a:rPr lang="nl-NL" altLang="nl-NL"/>
              <a:pPr/>
              <a:t>‹nr.›</a:t>
            </a:fld>
            <a:endParaRPr lang="nl-NL" altLang="nl-NL"/>
          </a:p>
        </p:txBody>
      </p:sp>
    </p:spTree>
    <p:extLst>
      <p:ext uri="{BB962C8B-B14F-4D97-AF65-F5344CB8AC3E}">
        <p14:creationId xmlns:p14="http://schemas.microsoft.com/office/powerpoint/2010/main" val="2452773857"/>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4C98E5F-F204-4C7C-4F69-29CBCD54AB28}"/>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86D07AA6-D8A6-0811-727D-109FAA0DD9B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CEF4F7D4-7A1B-18F6-5D6F-F34D95727C79}"/>
              </a:ext>
            </a:extLst>
          </p:cNvPr>
          <p:cNvSpPr>
            <a:spLocks noGrp="1" noChangeArrowheads="1"/>
          </p:cNvSpPr>
          <p:nvPr>
            <p:ph type="sldNum" sz="quarter" idx="12"/>
          </p:nvPr>
        </p:nvSpPr>
        <p:spPr>
          <a:ln/>
        </p:spPr>
        <p:txBody>
          <a:bodyPr/>
          <a:lstStyle>
            <a:lvl1pPr>
              <a:defRPr/>
            </a:lvl1pPr>
          </a:lstStyle>
          <a:p>
            <a:fld id="{24BCBC1D-AB08-4ADA-8009-16C4523DB255}" type="slidenum">
              <a:rPr lang="nl-NL" altLang="nl-NL"/>
              <a:pPr/>
              <a:t>‹nr.›</a:t>
            </a:fld>
            <a:endParaRPr lang="nl-NL" altLang="nl-NL"/>
          </a:p>
        </p:txBody>
      </p:sp>
    </p:spTree>
    <p:extLst>
      <p:ext uri="{BB962C8B-B14F-4D97-AF65-F5344CB8AC3E}">
        <p14:creationId xmlns:p14="http://schemas.microsoft.com/office/powerpoint/2010/main" val="3554877470"/>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37927097-3533-CD39-403B-BD3D168EAC0D}"/>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CDEEF309-5DBB-A5CB-5B5B-8816D7F8C499}"/>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E4DCA5AF-97E3-47BE-8B84-354B3FE582B6}"/>
              </a:ext>
            </a:extLst>
          </p:cNvPr>
          <p:cNvSpPr>
            <a:spLocks noGrp="1" noChangeArrowheads="1"/>
          </p:cNvSpPr>
          <p:nvPr>
            <p:ph type="sldNum" sz="quarter" idx="12"/>
          </p:nvPr>
        </p:nvSpPr>
        <p:spPr>
          <a:ln/>
        </p:spPr>
        <p:txBody>
          <a:bodyPr/>
          <a:lstStyle>
            <a:lvl1pPr>
              <a:defRPr/>
            </a:lvl1pPr>
          </a:lstStyle>
          <a:p>
            <a:fld id="{44A1619C-0627-4352-B6F6-1881EEEE9BC2}" type="slidenum">
              <a:rPr lang="nl-NL" altLang="nl-NL"/>
              <a:pPr/>
              <a:t>‹nr.›</a:t>
            </a:fld>
            <a:endParaRPr lang="nl-NL" altLang="nl-NL"/>
          </a:p>
        </p:txBody>
      </p:sp>
    </p:spTree>
    <p:extLst>
      <p:ext uri="{BB962C8B-B14F-4D97-AF65-F5344CB8AC3E}">
        <p14:creationId xmlns:p14="http://schemas.microsoft.com/office/powerpoint/2010/main" val="259573806"/>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95099238-A33D-55D1-550A-97FB028B4858}"/>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B0F50338-50F9-8A08-9C39-9A54946CEEA5}"/>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3992B56B-EB91-A05F-0540-1853CB04DC45}"/>
              </a:ext>
            </a:extLst>
          </p:cNvPr>
          <p:cNvSpPr>
            <a:spLocks noGrp="1" noChangeArrowheads="1"/>
          </p:cNvSpPr>
          <p:nvPr>
            <p:ph type="sldNum" sz="quarter" idx="12"/>
          </p:nvPr>
        </p:nvSpPr>
        <p:spPr>
          <a:ln/>
        </p:spPr>
        <p:txBody>
          <a:bodyPr/>
          <a:lstStyle>
            <a:lvl1pPr>
              <a:defRPr/>
            </a:lvl1pPr>
          </a:lstStyle>
          <a:p>
            <a:fld id="{F6139A7B-B704-4092-BC78-FA826EB16674}" type="slidenum">
              <a:rPr lang="nl-NL" altLang="nl-NL"/>
              <a:pPr/>
              <a:t>‹nr.›</a:t>
            </a:fld>
            <a:endParaRPr lang="nl-NL" altLang="nl-NL"/>
          </a:p>
        </p:txBody>
      </p:sp>
    </p:spTree>
    <p:extLst>
      <p:ext uri="{BB962C8B-B14F-4D97-AF65-F5344CB8AC3E}">
        <p14:creationId xmlns:p14="http://schemas.microsoft.com/office/powerpoint/2010/main" val="1155521231"/>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32EB3324-AE93-478A-7C44-275F48757047}"/>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FE7148D7-68D3-65D7-331A-EB8F2AF56AE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9AB7208B-90F2-B922-804B-4E6EDDE08EA0}"/>
              </a:ext>
            </a:extLst>
          </p:cNvPr>
          <p:cNvSpPr>
            <a:spLocks noGrp="1" noChangeArrowheads="1"/>
          </p:cNvSpPr>
          <p:nvPr>
            <p:ph type="sldNum" sz="quarter" idx="12"/>
          </p:nvPr>
        </p:nvSpPr>
        <p:spPr>
          <a:ln/>
        </p:spPr>
        <p:txBody>
          <a:bodyPr/>
          <a:lstStyle>
            <a:lvl1pPr>
              <a:defRPr/>
            </a:lvl1pPr>
          </a:lstStyle>
          <a:p>
            <a:fld id="{D2740E47-D1C1-4702-91E8-757F95A834A0}" type="slidenum">
              <a:rPr lang="nl-NL" altLang="nl-NL"/>
              <a:pPr/>
              <a:t>‹nr.›</a:t>
            </a:fld>
            <a:endParaRPr lang="nl-NL" altLang="nl-NL"/>
          </a:p>
        </p:txBody>
      </p:sp>
    </p:spTree>
    <p:extLst>
      <p:ext uri="{BB962C8B-B14F-4D97-AF65-F5344CB8AC3E}">
        <p14:creationId xmlns:p14="http://schemas.microsoft.com/office/powerpoint/2010/main" val="3148252636"/>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1900" y="274639"/>
            <a:ext cx="2745317" cy="6034087"/>
          </a:xfrm>
          <a:prstGeom prst="rect">
            <a:avLst/>
          </a:prstGeo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09601" y="274639"/>
            <a:ext cx="8039100" cy="603408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0E9353E-102C-1744-CE36-77F1635EFBF5}"/>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C022D0AD-6A27-AE3E-575F-D673C90DCA7D}"/>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23D2670E-A454-8648-A16B-D5E41FC9A8EE}"/>
              </a:ext>
            </a:extLst>
          </p:cNvPr>
          <p:cNvSpPr>
            <a:spLocks noGrp="1" noChangeArrowheads="1"/>
          </p:cNvSpPr>
          <p:nvPr>
            <p:ph type="sldNum" sz="quarter" idx="12"/>
          </p:nvPr>
        </p:nvSpPr>
        <p:spPr>
          <a:ln/>
        </p:spPr>
        <p:txBody>
          <a:bodyPr/>
          <a:lstStyle>
            <a:lvl1pPr>
              <a:defRPr/>
            </a:lvl1pPr>
          </a:lstStyle>
          <a:p>
            <a:fld id="{F708C44C-5545-4168-ABC9-F71C8DCDF8B8}" type="slidenum">
              <a:rPr lang="nl-NL" altLang="nl-NL"/>
              <a:pPr/>
              <a:t>‹nr.›</a:t>
            </a:fld>
            <a:endParaRPr lang="nl-NL" altLang="nl-NL"/>
          </a:p>
        </p:txBody>
      </p:sp>
    </p:spTree>
    <p:extLst>
      <p:ext uri="{BB962C8B-B14F-4D97-AF65-F5344CB8AC3E}">
        <p14:creationId xmlns:p14="http://schemas.microsoft.com/office/powerpoint/2010/main" val="2968741558"/>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EEE2DD2-40B0-EE3D-408D-B1448CACD215}"/>
              </a:ext>
            </a:extLst>
          </p:cNvPr>
          <p:cNvSpPr>
            <a:spLocks noGrp="1" noChangeArrowheads="1"/>
          </p:cNvSpPr>
          <p:nvPr>
            <p:ph type="dt" sz="half" idx="10"/>
          </p:nvPr>
        </p:nvSpPr>
        <p:spPr/>
        <p:txBody>
          <a:bodyPr/>
          <a:lstStyle>
            <a:lvl1pPr>
              <a:defRPr>
                <a:latin typeface="Calibri" pitchFamily="34" charset="0"/>
              </a:defRPr>
            </a:lvl1pPr>
          </a:lstStyle>
          <a:p>
            <a:pPr>
              <a:defRPr/>
            </a:pPr>
            <a:endParaRPr lang="nl-NL"/>
          </a:p>
        </p:txBody>
      </p:sp>
      <p:sp>
        <p:nvSpPr>
          <p:cNvPr id="3" name="Rectangle 5">
            <a:extLst>
              <a:ext uri="{FF2B5EF4-FFF2-40B4-BE49-F238E27FC236}">
                <a16:creationId xmlns:a16="http://schemas.microsoft.com/office/drawing/2014/main" id="{F93C4DAB-4BDC-20AA-9038-90F1402A5A7A}"/>
              </a:ext>
            </a:extLst>
          </p:cNvPr>
          <p:cNvSpPr>
            <a:spLocks noGrp="1" noChangeArrowheads="1"/>
          </p:cNvSpPr>
          <p:nvPr>
            <p:ph type="ftr" sz="quarter" idx="11"/>
          </p:nvPr>
        </p:nvSpPr>
        <p:spPr/>
        <p:txBody>
          <a:bodyPr/>
          <a:lstStyle>
            <a:lvl1pPr>
              <a:defRPr>
                <a:latin typeface="Calibri" pitchFamily="34" charset="0"/>
              </a:defRPr>
            </a:lvl1pPr>
          </a:lstStyle>
          <a:p>
            <a:pPr>
              <a:defRPr/>
            </a:pPr>
            <a:endParaRPr lang="nl-NL"/>
          </a:p>
        </p:txBody>
      </p:sp>
      <p:sp>
        <p:nvSpPr>
          <p:cNvPr id="4" name="Rectangle 6">
            <a:extLst>
              <a:ext uri="{FF2B5EF4-FFF2-40B4-BE49-F238E27FC236}">
                <a16:creationId xmlns:a16="http://schemas.microsoft.com/office/drawing/2014/main" id="{F083CE09-015D-670E-491D-9AA88EEC7B79}"/>
              </a:ext>
            </a:extLst>
          </p:cNvPr>
          <p:cNvSpPr>
            <a:spLocks noGrp="1" noChangeArrowheads="1"/>
          </p:cNvSpPr>
          <p:nvPr>
            <p:ph type="sldNum" sz="quarter" idx="12"/>
          </p:nvPr>
        </p:nvSpPr>
        <p:spPr/>
        <p:txBody>
          <a:bodyPr/>
          <a:lstStyle>
            <a:lvl1pPr>
              <a:defRPr>
                <a:latin typeface="Calibri" panose="020F0502020204030204" pitchFamily="34" charset="0"/>
              </a:defRPr>
            </a:lvl1pPr>
          </a:lstStyle>
          <a:p>
            <a:fld id="{7542FBD1-6D22-4AC0-A76A-AB9564E940EC}" type="slidenum">
              <a:rPr lang="nl-NL" altLang="nl-NL"/>
              <a:pPr/>
              <a:t>‹nr.›</a:t>
            </a:fld>
            <a:endParaRPr lang="nl-NL" altLang="nl-NL"/>
          </a:p>
        </p:txBody>
      </p:sp>
    </p:spTree>
    <p:extLst>
      <p:ext uri="{BB962C8B-B14F-4D97-AF65-F5344CB8AC3E}">
        <p14:creationId xmlns:p14="http://schemas.microsoft.com/office/powerpoint/2010/main" val="2175895906"/>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474BCCE-14BF-BEA3-028A-C91A77F42B56}"/>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DD271341-ADDA-02EA-7A4B-E76DEF71DE21}"/>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FCB8647B-568B-9885-458B-898B1B454BFA}"/>
              </a:ext>
            </a:extLst>
          </p:cNvPr>
          <p:cNvSpPr>
            <a:spLocks noGrp="1"/>
          </p:cNvSpPr>
          <p:nvPr>
            <p:ph type="sldNum" sz="quarter" idx="12"/>
          </p:nvPr>
        </p:nvSpPr>
        <p:spPr/>
        <p:txBody>
          <a:bodyPr/>
          <a:lstStyle>
            <a:lvl1pPr>
              <a:defRPr>
                <a:latin typeface="Calibri" panose="020F0502020204030204" pitchFamily="34" charset="0"/>
              </a:defRPr>
            </a:lvl1pPr>
          </a:lstStyle>
          <a:p>
            <a:fld id="{12DCFA76-2C97-4D80-AA2A-D07EC5EE74EE}" type="slidenum">
              <a:rPr lang="nl-NL" altLang="nl-NL"/>
              <a:pPr/>
              <a:t>‹nr.›</a:t>
            </a:fld>
            <a:endParaRPr lang="nl-NL" altLang="nl-NL"/>
          </a:p>
        </p:txBody>
      </p:sp>
    </p:spTree>
    <p:extLst>
      <p:ext uri="{BB962C8B-B14F-4D97-AF65-F5344CB8AC3E}">
        <p14:creationId xmlns:p14="http://schemas.microsoft.com/office/powerpoint/2010/main" val="3050449044"/>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Tijdelijke aanduiding voor datum 3">
            <a:extLst>
              <a:ext uri="{FF2B5EF4-FFF2-40B4-BE49-F238E27FC236}">
                <a16:creationId xmlns:a16="http://schemas.microsoft.com/office/drawing/2014/main" id="{E523EABA-DFA2-C0D8-D25A-127D692F5C2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C507B143-1C34-79C8-B5F5-396A0D5E7F00}"/>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35BF0466-E114-4E8C-D603-EE6686FBCF20}"/>
              </a:ext>
            </a:extLst>
          </p:cNvPr>
          <p:cNvSpPr>
            <a:spLocks noGrp="1"/>
          </p:cNvSpPr>
          <p:nvPr>
            <p:ph type="sldNum" sz="quarter" idx="12"/>
          </p:nvPr>
        </p:nvSpPr>
        <p:spPr/>
        <p:txBody>
          <a:bodyPr/>
          <a:lstStyle>
            <a:lvl1pPr>
              <a:defRPr>
                <a:latin typeface="Calibri" panose="020F0502020204030204" pitchFamily="34" charset="0"/>
              </a:defRPr>
            </a:lvl1pPr>
          </a:lstStyle>
          <a:p>
            <a:fld id="{992B8E3C-1EA3-4CB4-B825-2FF8A940AE65}" type="slidenum">
              <a:rPr lang="nl-NL" altLang="nl-NL"/>
              <a:pPr/>
              <a:t>‹nr.›</a:t>
            </a:fld>
            <a:endParaRPr lang="nl-NL" altLang="nl-NL"/>
          </a:p>
        </p:txBody>
      </p:sp>
    </p:spTree>
    <p:extLst>
      <p:ext uri="{BB962C8B-B14F-4D97-AF65-F5344CB8AC3E}">
        <p14:creationId xmlns:p14="http://schemas.microsoft.com/office/powerpoint/2010/main" val="1029084233"/>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85C9B278-D435-2658-9571-573B9903A3FC}"/>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0442BFD6-4087-9AE2-5406-EA38167FBB1A}"/>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F8D5B2A9-C13E-97DA-95C9-E186734B588F}"/>
              </a:ext>
            </a:extLst>
          </p:cNvPr>
          <p:cNvSpPr>
            <a:spLocks noGrp="1"/>
          </p:cNvSpPr>
          <p:nvPr>
            <p:ph type="sldNum" sz="quarter" idx="12"/>
          </p:nvPr>
        </p:nvSpPr>
        <p:spPr/>
        <p:txBody>
          <a:bodyPr/>
          <a:lstStyle>
            <a:lvl1pPr>
              <a:defRPr>
                <a:latin typeface="Calibri" panose="020F0502020204030204" pitchFamily="34" charset="0"/>
              </a:defRPr>
            </a:lvl1pPr>
          </a:lstStyle>
          <a:p>
            <a:fld id="{C6615516-3663-4447-AA06-5C5ED92C61F9}" type="slidenum">
              <a:rPr lang="nl-NL" altLang="nl-NL"/>
              <a:pPr/>
              <a:t>‹nr.›</a:t>
            </a:fld>
            <a:endParaRPr lang="nl-NL" altLang="nl-NL"/>
          </a:p>
        </p:txBody>
      </p:sp>
    </p:spTree>
    <p:extLst>
      <p:ext uri="{BB962C8B-B14F-4D97-AF65-F5344CB8AC3E}">
        <p14:creationId xmlns:p14="http://schemas.microsoft.com/office/powerpoint/2010/main" val="4270070941"/>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766D3FB0-BFB0-B3B8-714B-9A19A7F3FB6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8" name="Tijdelijke aanduiding voor voettekst 7">
            <a:extLst>
              <a:ext uri="{FF2B5EF4-FFF2-40B4-BE49-F238E27FC236}">
                <a16:creationId xmlns:a16="http://schemas.microsoft.com/office/drawing/2014/main" id="{9300EB3F-BA2B-8A9F-12F2-93ECB82CEEFF}"/>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9" name="Tijdelijke aanduiding voor dianummer 8">
            <a:extLst>
              <a:ext uri="{FF2B5EF4-FFF2-40B4-BE49-F238E27FC236}">
                <a16:creationId xmlns:a16="http://schemas.microsoft.com/office/drawing/2014/main" id="{4078B3BD-2E76-E48C-CA90-EF937A1443BC}"/>
              </a:ext>
            </a:extLst>
          </p:cNvPr>
          <p:cNvSpPr>
            <a:spLocks noGrp="1"/>
          </p:cNvSpPr>
          <p:nvPr>
            <p:ph type="sldNum" sz="quarter" idx="12"/>
          </p:nvPr>
        </p:nvSpPr>
        <p:spPr/>
        <p:txBody>
          <a:bodyPr/>
          <a:lstStyle>
            <a:lvl1pPr>
              <a:defRPr>
                <a:latin typeface="Calibri" panose="020F0502020204030204" pitchFamily="34" charset="0"/>
              </a:defRPr>
            </a:lvl1pPr>
          </a:lstStyle>
          <a:p>
            <a:fld id="{D70B9D5B-A763-45AC-BF7E-61AF3FF63128}" type="slidenum">
              <a:rPr lang="nl-NL" altLang="nl-NL"/>
              <a:pPr/>
              <a:t>‹nr.›</a:t>
            </a:fld>
            <a:endParaRPr lang="nl-NL" altLang="nl-NL"/>
          </a:p>
        </p:txBody>
      </p:sp>
    </p:spTree>
    <p:extLst>
      <p:ext uri="{BB962C8B-B14F-4D97-AF65-F5344CB8AC3E}">
        <p14:creationId xmlns:p14="http://schemas.microsoft.com/office/powerpoint/2010/main" val="2490027082"/>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a:extLst>
              <a:ext uri="{FF2B5EF4-FFF2-40B4-BE49-F238E27FC236}">
                <a16:creationId xmlns:a16="http://schemas.microsoft.com/office/drawing/2014/main" id="{6BE3F6E7-4FE9-13C3-ED4D-2281665F077D}"/>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4" name="Tijdelijke aanduiding voor voettekst 3">
            <a:extLst>
              <a:ext uri="{FF2B5EF4-FFF2-40B4-BE49-F238E27FC236}">
                <a16:creationId xmlns:a16="http://schemas.microsoft.com/office/drawing/2014/main" id="{B2A58C81-A412-0122-BE0E-7FCBBA09D646}"/>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5" name="Tijdelijke aanduiding voor dianummer 4">
            <a:extLst>
              <a:ext uri="{FF2B5EF4-FFF2-40B4-BE49-F238E27FC236}">
                <a16:creationId xmlns:a16="http://schemas.microsoft.com/office/drawing/2014/main" id="{0CF00433-6886-3F00-53E7-451EE0391E58}"/>
              </a:ext>
            </a:extLst>
          </p:cNvPr>
          <p:cNvSpPr>
            <a:spLocks noGrp="1"/>
          </p:cNvSpPr>
          <p:nvPr>
            <p:ph type="sldNum" sz="quarter" idx="12"/>
          </p:nvPr>
        </p:nvSpPr>
        <p:spPr/>
        <p:txBody>
          <a:bodyPr/>
          <a:lstStyle>
            <a:lvl1pPr>
              <a:defRPr>
                <a:latin typeface="Calibri" panose="020F0502020204030204" pitchFamily="34" charset="0"/>
              </a:defRPr>
            </a:lvl1pPr>
          </a:lstStyle>
          <a:p>
            <a:fld id="{26AEEF69-60C0-49C2-B331-836470B84C48}" type="slidenum">
              <a:rPr lang="nl-NL" altLang="nl-NL"/>
              <a:pPr/>
              <a:t>‹nr.›</a:t>
            </a:fld>
            <a:endParaRPr lang="nl-NL" altLang="nl-NL"/>
          </a:p>
        </p:txBody>
      </p:sp>
    </p:spTree>
    <p:extLst>
      <p:ext uri="{BB962C8B-B14F-4D97-AF65-F5344CB8AC3E}">
        <p14:creationId xmlns:p14="http://schemas.microsoft.com/office/powerpoint/2010/main" val="2177021509"/>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8902B8C2-EED6-6344-351F-0F18B31B7005}"/>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3" name="Tijdelijke aanduiding voor voettekst 2">
            <a:extLst>
              <a:ext uri="{FF2B5EF4-FFF2-40B4-BE49-F238E27FC236}">
                <a16:creationId xmlns:a16="http://schemas.microsoft.com/office/drawing/2014/main" id="{B39433DE-5086-1BF7-A040-C4D13ABA9C95}"/>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4" name="Tijdelijke aanduiding voor dianummer 3">
            <a:extLst>
              <a:ext uri="{FF2B5EF4-FFF2-40B4-BE49-F238E27FC236}">
                <a16:creationId xmlns:a16="http://schemas.microsoft.com/office/drawing/2014/main" id="{BE746766-45E3-83B2-1470-5A761874D018}"/>
              </a:ext>
            </a:extLst>
          </p:cNvPr>
          <p:cNvSpPr>
            <a:spLocks noGrp="1"/>
          </p:cNvSpPr>
          <p:nvPr>
            <p:ph type="sldNum" sz="quarter" idx="12"/>
          </p:nvPr>
        </p:nvSpPr>
        <p:spPr/>
        <p:txBody>
          <a:bodyPr/>
          <a:lstStyle>
            <a:lvl1pPr>
              <a:defRPr>
                <a:latin typeface="Calibri" panose="020F0502020204030204" pitchFamily="34" charset="0"/>
              </a:defRPr>
            </a:lvl1pPr>
          </a:lstStyle>
          <a:p>
            <a:fld id="{C7EA96E1-BA7B-4F85-9D8D-5A72F88CDDD8}" type="slidenum">
              <a:rPr lang="nl-NL" altLang="nl-NL"/>
              <a:pPr/>
              <a:t>‹nr.›</a:t>
            </a:fld>
            <a:endParaRPr lang="nl-NL" altLang="nl-NL"/>
          </a:p>
        </p:txBody>
      </p:sp>
    </p:spTree>
    <p:extLst>
      <p:ext uri="{BB962C8B-B14F-4D97-AF65-F5344CB8AC3E}">
        <p14:creationId xmlns:p14="http://schemas.microsoft.com/office/powerpoint/2010/main" val="3366097117"/>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B8BCBD3F-40AA-78D4-710A-DC6A1522380D}"/>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F89D30DB-341C-E094-EA4B-469D68815655}"/>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FEC44027-1D8A-C7E9-1C06-DA2EED35398F}"/>
              </a:ext>
            </a:extLst>
          </p:cNvPr>
          <p:cNvSpPr>
            <a:spLocks noGrp="1"/>
          </p:cNvSpPr>
          <p:nvPr>
            <p:ph type="sldNum" sz="quarter" idx="12"/>
          </p:nvPr>
        </p:nvSpPr>
        <p:spPr/>
        <p:txBody>
          <a:bodyPr/>
          <a:lstStyle>
            <a:lvl1pPr>
              <a:defRPr>
                <a:latin typeface="Calibri" panose="020F0502020204030204" pitchFamily="34" charset="0"/>
              </a:defRPr>
            </a:lvl1pPr>
          </a:lstStyle>
          <a:p>
            <a:fld id="{EE4DB86D-C50D-435F-AA4D-6982C93832BC}" type="slidenum">
              <a:rPr lang="nl-NL" altLang="nl-NL"/>
              <a:pPr/>
              <a:t>‹nr.›</a:t>
            </a:fld>
            <a:endParaRPr lang="nl-NL" altLang="nl-NL"/>
          </a:p>
        </p:txBody>
      </p:sp>
    </p:spTree>
    <p:extLst>
      <p:ext uri="{BB962C8B-B14F-4D97-AF65-F5344CB8AC3E}">
        <p14:creationId xmlns:p14="http://schemas.microsoft.com/office/powerpoint/2010/main" val="1670356824"/>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2D082EA7-E3A1-46D2-C435-80F1F6501969}"/>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1CE54749-2CCA-B711-EC45-1D51F667A34C}"/>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68931B35-E347-6087-DAD7-71689546B135}"/>
              </a:ext>
            </a:extLst>
          </p:cNvPr>
          <p:cNvSpPr>
            <a:spLocks noGrp="1"/>
          </p:cNvSpPr>
          <p:nvPr>
            <p:ph type="sldNum" sz="quarter" idx="12"/>
          </p:nvPr>
        </p:nvSpPr>
        <p:spPr/>
        <p:txBody>
          <a:bodyPr/>
          <a:lstStyle>
            <a:lvl1pPr>
              <a:defRPr>
                <a:latin typeface="Calibri" panose="020F0502020204030204" pitchFamily="34" charset="0"/>
              </a:defRPr>
            </a:lvl1pPr>
          </a:lstStyle>
          <a:p>
            <a:fld id="{0BB20908-2BF9-494B-9A79-03DD057D86B0}" type="slidenum">
              <a:rPr lang="nl-NL" altLang="nl-NL"/>
              <a:pPr/>
              <a:t>‹nr.›</a:t>
            </a:fld>
            <a:endParaRPr lang="nl-NL" altLang="nl-NL"/>
          </a:p>
        </p:txBody>
      </p:sp>
    </p:spTree>
    <p:extLst>
      <p:ext uri="{BB962C8B-B14F-4D97-AF65-F5344CB8AC3E}">
        <p14:creationId xmlns:p14="http://schemas.microsoft.com/office/powerpoint/2010/main" val="3262875958"/>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FDFD868-D23E-1B19-A5A8-3D718053CF6F}"/>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3387C519-7F47-BE91-BCB0-391CCC3B7F9D}"/>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DA7884A6-3F07-A37B-A581-21DDE3C1A75C}"/>
              </a:ext>
            </a:extLst>
          </p:cNvPr>
          <p:cNvSpPr>
            <a:spLocks noGrp="1"/>
          </p:cNvSpPr>
          <p:nvPr>
            <p:ph type="sldNum" sz="quarter" idx="12"/>
          </p:nvPr>
        </p:nvSpPr>
        <p:spPr/>
        <p:txBody>
          <a:bodyPr/>
          <a:lstStyle>
            <a:lvl1pPr>
              <a:defRPr>
                <a:latin typeface="Calibri" panose="020F0502020204030204" pitchFamily="34" charset="0"/>
              </a:defRPr>
            </a:lvl1pPr>
          </a:lstStyle>
          <a:p>
            <a:fld id="{094E8133-A1CA-4211-9F67-666B58DD7E80}" type="slidenum">
              <a:rPr lang="nl-NL" altLang="nl-NL"/>
              <a:pPr/>
              <a:t>‹nr.›</a:t>
            </a:fld>
            <a:endParaRPr lang="nl-NL" altLang="nl-NL"/>
          </a:p>
        </p:txBody>
      </p:sp>
    </p:spTree>
    <p:extLst>
      <p:ext uri="{BB962C8B-B14F-4D97-AF65-F5344CB8AC3E}">
        <p14:creationId xmlns:p14="http://schemas.microsoft.com/office/powerpoint/2010/main" val="1488174261"/>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48F0FB3-6B0E-6D18-474B-B3B382692AB3}"/>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83CA7410-3982-82FD-9DF6-075B12FA4CA5}"/>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8AE5C1CB-79C9-A8C0-82A9-8260CB3D91AB}"/>
              </a:ext>
            </a:extLst>
          </p:cNvPr>
          <p:cNvSpPr>
            <a:spLocks noGrp="1"/>
          </p:cNvSpPr>
          <p:nvPr>
            <p:ph type="sldNum" sz="quarter" idx="12"/>
          </p:nvPr>
        </p:nvSpPr>
        <p:spPr/>
        <p:txBody>
          <a:bodyPr/>
          <a:lstStyle>
            <a:lvl1pPr>
              <a:defRPr>
                <a:latin typeface="Calibri" panose="020F0502020204030204" pitchFamily="34" charset="0"/>
              </a:defRPr>
            </a:lvl1pPr>
          </a:lstStyle>
          <a:p>
            <a:fld id="{7C625D74-1C13-4DA7-B571-4559939F21F5}" type="slidenum">
              <a:rPr lang="nl-NL" altLang="nl-NL"/>
              <a:pPr/>
              <a:t>‹nr.›</a:t>
            </a:fld>
            <a:endParaRPr lang="nl-NL" altLang="nl-NL"/>
          </a:p>
        </p:txBody>
      </p:sp>
    </p:spTree>
    <p:extLst>
      <p:ext uri="{BB962C8B-B14F-4D97-AF65-F5344CB8AC3E}">
        <p14:creationId xmlns:p14="http://schemas.microsoft.com/office/powerpoint/2010/main" val="104309349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78A6479E-A4DF-24AF-C22A-FE84D434E067}"/>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8" name="Tijdelijke aanduiding voor voettekst 7">
            <a:extLst>
              <a:ext uri="{FF2B5EF4-FFF2-40B4-BE49-F238E27FC236}">
                <a16:creationId xmlns:a16="http://schemas.microsoft.com/office/drawing/2014/main" id="{B34E0E43-C1B3-BBE6-8478-566186EE39EF}"/>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9" name="Tijdelijke aanduiding voor dianummer 8">
            <a:extLst>
              <a:ext uri="{FF2B5EF4-FFF2-40B4-BE49-F238E27FC236}">
                <a16:creationId xmlns:a16="http://schemas.microsoft.com/office/drawing/2014/main" id="{CE2D1329-BA7C-608A-103A-C4C1EBA6FFD6}"/>
              </a:ext>
            </a:extLst>
          </p:cNvPr>
          <p:cNvSpPr>
            <a:spLocks noGrp="1"/>
          </p:cNvSpPr>
          <p:nvPr>
            <p:ph type="sldNum" sz="quarter" idx="12"/>
          </p:nvPr>
        </p:nvSpPr>
        <p:spPr/>
        <p:txBody>
          <a:bodyPr/>
          <a:lstStyle>
            <a:lvl1pPr>
              <a:defRPr>
                <a:latin typeface="Calibri" panose="020F0502020204030204" pitchFamily="34" charset="0"/>
              </a:defRPr>
            </a:lvl1pPr>
          </a:lstStyle>
          <a:p>
            <a:fld id="{F5F16382-0C9F-446A-A65A-F9466D7E06D7}" type="slidenum">
              <a:rPr lang="nl-NL" altLang="nl-NL"/>
              <a:pPr/>
              <a:t>‹nr.›</a:t>
            </a:fld>
            <a:endParaRPr lang="nl-NL" altLang="nl-NL"/>
          </a:p>
        </p:txBody>
      </p:sp>
    </p:spTree>
    <p:extLst>
      <p:ext uri="{BB962C8B-B14F-4D97-AF65-F5344CB8AC3E}">
        <p14:creationId xmlns:p14="http://schemas.microsoft.com/office/powerpoint/2010/main" val="1525728551"/>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6096000" y="404813"/>
            <a:ext cx="566420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2" name="Rectangle 3">
            <a:extLst>
              <a:ext uri="{FF2B5EF4-FFF2-40B4-BE49-F238E27FC236}">
                <a16:creationId xmlns:a16="http://schemas.microsoft.com/office/drawing/2014/main" id="{319696AF-9916-EC54-10D9-ADE0F0A28618}"/>
              </a:ext>
            </a:extLst>
          </p:cNvPr>
          <p:cNvSpPr>
            <a:spLocks noGrp="1" noChangeArrowheads="1"/>
          </p:cNvSpPr>
          <p:nvPr>
            <p:ph type="dt" sz="half" idx="10"/>
          </p:nvPr>
        </p:nvSpPr>
        <p:spPr/>
        <p:txBody>
          <a:bodyPr/>
          <a:lstStyle>
            <a:lvl1pPr>
              <a:defRPr>
                <a:latin typeface="Calibri" pitchFamily="34" charset="0"/>
              </a:defRPr>
            </a:lvl1pPr>
          </a:lstStyle>
          <a:p>
            <a:pPr>
              <a:defRPr/>
            </a:pPr>
            <a:endParaRPr lang="nl-NL"/>
          </a:p>
        </p:txBody>
      </p:sp>
      <p:sp>
        <p:nvSpPr>
          <p:cNvPr id="3" name="Rectangle 4">
            <a:extLst>
              <a:ext uri="{FF2B5EF4-FFF2-40B4-BE49-F238E27FC236}">
                <a16:creationId xmlns:a16="http://schemas.microsoft.com/office/drawing/2014/main" id="{87DB6445-DB5E-E533-698F-160BF8F83313}"/>
              </a:ext>
            </a:extLst>
          </p:cNvPr>
          <p:cNvSpPr>
            <a:spLocks noGrp="1" noChangeArrowheads="1"/>
          </p:cNvSpPr>
          <p:nvPr>
            <p:ph type="ftr" sz="quarter" idx="11"/>
          </p:nvPr>
        </p:nvSpPr>
        <p:spPr/>
        <p:txBody>
          <a:bodyPr/>
          <a:lstStyle>
            <a:lvl1pPr>
              <a:defRPr>
                <a:latin typeface="Calibri" pitchFamily="34" charset="0"/>
              </a:defRPr>
            </a:lvl1pPr>
          </a:lstStyle>
          <a:p>
            <a:pPr>
              <a:defRPr/>
            </a:pPr>
            <a:endParaRPr lang="nl-NL"/>
          </a:p>
        </p:txBody>
      </p:sp>
      <p:sp>
        <p:nvSpPr>
          <p:cNvPr id="4" name="Rectangle 5">
            <a:extLst>
              <a:ext uri="{FF2B5EF4-FFF2-40B4-BE49-F238E27FC236}">
                <a16:creationId xmlns:a16="http://schemas.microsoft.com/office/drawing/2014/main" id="{8FEBEF49-8E9B-52BE-4F7E-79BF31D7EE35}"/>
              </a:ext>
            </a:extLst>
          </p:cNvPr>
          <p:cNvSpPr>
            <a:spLocks noGrp="1" noChangeArrowheads="1"/>
          </p:cNvSpPr>
          <p:nvPr>
            <p:ph type="sldNum" sz="quarter" idx="12"/>
          </p:nvPr>
        </p:nvSpPr>
        <p:spPr/>
        <p:txBody>
          <a:bodyPr/>
          <a:lstStyle>
            <a:lvl1pPr>
              <a:defRPr>
                <a:latin typeface="Calibri" panose="020F0502020204030204" pitchFamily="34" charset="0"/>
              </a:defRPr>
            </a:lvl1pPr>
          </a:lstStyle>
          <a:p>
            <a:fld id="{9F187AFE-C9BA-48E8-B3A1-1679D1D1237D}" type="slidenum">
              <a:rPr lang="nl-NL" altLang="nl-NL"/>
              <a:pPr/>
              <a:t>‹nr.›</a:t>
            </a:fld>
            <a:endParaRPr lang="nl-NL" altLang="nl-NL"/>
          </a:p>
        </p:txBody>
      </p:sp>
    </p:spTree>
    <p:extLst>
      <p:ext uri="{BB962C8B-B14F-4D97-AF65-F5344CB8AC3E}">
        <p14:creationId xmlns:p14="http://schemas.microsoft.com/office/powerpoint/2010/main" val="1168886464"/>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A48BFEF-CFE7-70A0-E2A7-5928F6F64D8E}"/>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424BE411-ED80-BA7E-F256-AB0079DCFA3E}"/>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CE2FBEAA-E0A5-EADA-A672-25E992100377}"/>
              </a:ext>
            </a:extLst>
          </p:cNvPr>
          <p:cNvSpPr>
            <a:spLocks noGrp="1"/>
          </p:cNvSpPr>
          <p:nvPr>
            <p:ph type="sldNum" sz="quarter" idx="12"/>
          </p:nvPr>
        </p:nvSpPr>
        <p:spPr/>
        <p:txBody>
          <a:bodyPr/>
          <a:lstStyle>
            <a:lvl1pPr>
              <a:defRPr>
                <a:latin typeface="Calibri" panose="020F0502020204030204" pitchFamily="34" charset="0"/>
              </a:defRPr>
            </a:lvl1pPr>
          </a:lstStyle>
          <a:p>
            <a:fld id="{0DE805C9-7603-4575-993E-4E6FDC509476}" type="slidenum">
              <a:rPr lang="nl-NL" altLang="nl-NL"/>
              <a:pPr/>
              <a:t>‹nr.›</a:t>
            </a:fld>
            <a:endParaRPr lang="nl-NL" altLang="nl-NL"/>
          </a:p>
        </p:txBody>
      </p:sp>
    </p:spTree>
    <p:extLst>
      <p:ext uri="{BB962C8B-B14F-4D97-AF65-F5344CB8AC3E}">
        <p14:creationId xmlns:p14="http://schemas.microsoft.com/office/powerpoint/2010/main" val="3660103747"/>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Tijdelijke aanduiding voor datum 3">
            <a:extLst>
              <a:ext uri="{FF2B5EF4-FFF2-40B4-BE49-F238E27FC236}">
                <a16:creationId xmlns:a16="http://schemas.microsoft.com/office/drawing/2014/main" id="{E436E893-43CD-6D4C-9300-FA214BFB3BC6}"/>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D8934DF6-9B19-9E85-8BE8-5BFBA52331FD}"/>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BA6852C8-E4DC-C634-B093-C139B026BD50}"/>
              </a:ext>
            </a:extLst>
          </p:cNvPr>
          <p:cNvSpPr>
            <a:spLocks noGrp="1"/>
          </p:cNvSpPr>
          <p:nvPr>
            <p:ph type="sldNum" sz="quarter" idx="12"/>
          </p:nvPr>
        </p:nvSpPr>
        <p:spPr/>
        <p:txBody>
          <a:bodyPr/>
          <a:lstStyle>
            <a:lvl1pPr>
              <a:defRPr>
                <a:latin typeface="Calibri" panose="020F0502020204030204" pitchFamily="34" charset="0"/>
              </a:defRPr>
            </a:lvl1pPr>
          </a:lstStyle>
          <a:p>
            <a:fld id="{F3B0498C-7322-4E7E-9AD8-910AF9A938CC}" type="slidenum">
              <a:rPr lang="nl-NL" altLang="nl-NL"/>
              <a:pPr/>
              <a:t>‹nr.›</a:t>
            </a:fld>
            <a:endParaRPr lang="nl-NL" altLang="nl-NL"/>
          </a:p>
        </p:txBody>
      </p:sp>
    </p:spTree>
    <p:extLst>
      <p:ext uri="{BB962C8B-B14F-4D97-AF65-F5344CB8AC3E}">
        <p14:creationId xmlns:p14="http://schemas.microsoft.com/office/powerpoint/2010/main" val="1871748781"/>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sz="half" idx="1"/>
          </p:nvPr>
        </p:nvSpPr>
        <p:spPr>
          <a:xfrm>
            <a:off x="624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8212D67A-C8DC-6387-5BA2-3F7C1E7CE128}"/>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5600684C-D551-DA13-F842-2150BDE3B4E8}"/>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B6EBCA3F-A13A-DE9C-0225-8F82BDAAF085}"/>
              </a:ext>
            </a:extLst>
          </p:cNvPr>
          <p:cNvSpPr>
            <a:spLocks noGrp="1"/>
          </p:cNvSpPr>
          <p:nvPr>
            <p:ph type="sldNum" sz="quarter" idx="12"/>
          </p:nvPr>
        </p:nvSpPr>
        <p:spPr/>
        <p:txBody>
          <a:bodyPr/>
          <a:lstStyle>
            <a:lvl1pPr>
              <a:defRPr>
                <a:latin typeface="Calibri" panose="020F0502020204030204" pitchFamily="34" charset="0"/>
              </a:defRPr>
            </a:lvl1pPr>
          </a:lstStyle>
          <a:p>
            <a:fld id="{2629F996-9470-49E4-B446-811ED6963B86}" type="slidenum">
              <a:rPr lang="nl-NL" altLang="nl-NL"/>
              <a:pPr/>
              <a:t>‹nr.›</a:t>
            </a:fld>
            <a:endParaRPr lang="nl-NL" altLang="nl-NL"/>
          </a:p>
        </p:txBody>
      </p:sp>
    </p:spTree>
    <p:extLst>
      <p:ext uri="{BB962C8B-B14F-4D97-AF65-F5344CB8AC3E}">
        <p14:creationId xmlns:p14="http://schemas.microsoft.com/office/powerpoint/2010/main" val="2561195849"/>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8A4BD4DC-B145-56CB-F52A-1E6B1FF118B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8" name="Tijdelijke aanduiding voor voettekst 7">
            <a:extLst>
              <a:ext uri="{FF2B5EF4-FFF2-40B4-BE49-F238E27FC236}">
                <a16:creationId xmlns:a16="http://schemas.microsoft.com/office/drawing/2014/main" id="{14DB7AA9-03A0-F6DA-752F-69F2C729BAAE}"/>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9" name="Tijdelijke aanduiding voor dianummer 8">
            <a:extLst>
              <a:ext uri="{FF2B5EF4-FFF2-40B4-BE49-F238E27FC236}">
                <a16:creationId xmlns:a16="http://schemas.microsoft.com/office/drawing/2014/main" id="{22BA04CC-2733-A05D-464A-D312ACA64C83}"/>
              </a:ext>
            </a:extLst>
          </p:cNvPr>
          <p:cNvSpPr>
            <a:spLocks noGrp="1"/>
          </p:cNvSpPr>
          <p:nvPr>
            <p:ph type="sldNum" sz="quarter" idx="12"/>
          </p:nvPr>
        </p:nvSpPr>
        <p:spPr/>
        <p:txBody>
          <a:bodyPr/>
          <a:lstStyle>
            <a:lvl1pPr>
              <a:defRPr>
                <a:latin typeface="Calibri" panose="020F0502020204030204" pitchFamily="34" charset="0"/>
              </a:defRPr>
            </a:lvl1pPr>
          </a:lstStyle>
          <a:p>
            <a:fld id="{FA9C2819-DA02-41F0-8DB9-55F57F6FBEC8}" type="slidenum">
              <a:rPr lang="nl-NL" altLang="nl-NL"/>
              <a:pPr/>
              <a:t>‹nr.›</a:t>
            </a:fld>
            <a:endParaRPr lang="nl-NL" altLang="nl-NL"/>
          </a:p>
        </p:txBody>
      </p:sp>
    </p:spTree>
    <p:extLst>
      <p:ext uri="{BB962C8B-B14F-4D97-AF65-F5344CB8AC3E}">
        <p14:creationId xmlns:p14="http://schemas.microsoft.com/office/powerpoint/2010/main" val="2412786796"/>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datum 2">
            <a:extLst>
              <a:ext uri="{FF2B5EF4-FFF2-40B4-BE49-F238E27FC236}">
                <a16:creationId xmlns:a16="http://schemas.microsoft.com/office/drawing/2014/main" id="{72583770-7F8C-6B7A-752A-90F907366907}"/>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4" name="Tijdelijke aanduiding voor voettekst 3">
            <a:extLst>
              <a:ext uri="{FF2B5EF4-FFF2-40B4-BE49-F238E27FC236}">
                <a16:creationId xmlns:a16="http://schemas.microsoft.com/office/drawing/2014/main" id="{AB0CAC4C-4528-2F27-304F-E37F41A205F4}"/>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5" name="Tijdelijke aanduiding voor dianummer 4">
            <a:extLst>
              <a:ext uri="{FF2B5EF4-FFF2-40B4-BE49-F238E27FC236}">
                <a16:creationId xmlns:a16="http://schemas.microsoft.com/office/drawing/2014/main" id="{C0D17C4F-E25A-1322-0252-B5AFE360866F}"/>
              </a:ext>
            </a:extLst>
          </p:cNvPr>
          <p:cNvSpPr>
            <a:spLocks noGrp="1"/>
          </p:cNvSpPr>
          <p:nvPr>
            <p:ph type="sldNum" sz="quarter" idx="12"/>
          </p:nvPr>
        </p:nvSpPr>
        <p:spPr/>
        <p:txBody>
          <a:bodyPr/>
          <a:lstStyle>
            <a:lvl1pPr>
              <a:defRPr>
                <a:latin typeface="Calibri" panose="020F0502020204030204" pitchFamily="34" charset="0"/>
              </a:defRPr>
            </a:lvl1pPr>
          </a:lstStyle>
          <a:p>
            <a:fld id="{DC9727FD-5577-46DA-852F-E46431B64986}" type="slidenum">
              <a:rPr lang="nl-NL" altLang="nl-NL"/>
              <a:pPr/>
              <a:t>‹nr.›</a:t>
            </a:fld>
            <a:endParaRPr lang="nl-NL" altLang="nl-NL"/>
          </a:p>
        </p:txBody>
      </p:sp>
    </p:spTree>
    <p:extLst>
      <p:ext uri="{BB962C8B-B14F-4D97-AF65-F5344CB8AC3E}">
        <p14:creationId xmlns:p14="http://schemas.microsoft.com/office/powerpoint/2010/main" val="3987148785"/>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F72BA40B-3AED-E3FF-E80D-A5D05A5BFB7F}"/>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3" name="Tijdelijke aanduiding voor voettekst 2">
            <a:extLst>
              <a:ext uri="{FF2B5EF4-FFF2-40B4-BE49-F238E27FC236}">
                <a16:creationId xmlns:a16="http://schemas.microsoft.com/office/drawing/2014/main" id="{912B492E-F513-6698-B82D-69CDCA1D1568}"/>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4" name="Tijdelijke aanduiding voor dianummer 3">
            <a:extLst>
              <a:ext uri="{FF2B5EF4-FFF2-40B4-BE49-F238E27FC236}">
                <a16:creationId xmlns:a16="http://schemas.microsoft.com/office/drawing/2014/main" id="{45214B6A-74A0-184B-A9C6-48DFCCE7F2F8}"/>
              </a:ext>
            </a:extLst>
          </p:cNvPr>
          <p:cNvSpPr>
            <a:spLocks noGrp="1"/>
          </p:cNvSpPr>
          <p:nvPr>
            <p:ph type="sldNum" sz="quarter" idx="12"/>
          </p:nvPr>
        </p:nvSpPr>
        <p:spPr/>
        <p:txBody>
          <a:bodyPr/>
          <a:lstStyle>
            <a:lvl1pPr>
              <a:defRPr>
                <a:latin typeface="Calibri" panose="020F0502020204030204" pitchFamily="34" charset="0"/>
              </a:defRPr>
            </a:lvl1pPr>
          </a:lstStyle>
          <a:p>
            <a:fld id="{0F63F850-82CD-4107-B95A-DE29D9EC86C7}" type="slidenum">
              <a:rPr lang="nl-NL" altLang="nl-NL"/>
              <a:pPr/>
              <a:t>‹nr.›</a:t>
            </a:fld>
            <a:endParaRPr lang="nl-NL" altLang="nl-NL"/>
          </a:p>
        </p:txBody>
      </p:sp>
    </p:spTree>
    <p:extLst>
      <p:ext uri="{BB962C8B-B14F-4D97-AF65-F5344CB8AC3E}">
        <p14:creationId xmlns:p14="http://schemas.microsoft.com/office/powerpoint/2010/main" val="2924100479"/>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A96B28FC-2CE3-AAF6-9401-903C4B4F535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380AFA9A-881C-D600-9A9B-E81630AA63BC}"/>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B1E944E6-348A-02AC-B9FD-94EF8FE5346A}"/>
              </a:ext>
            </a:extLst>
          </p:cNvPr>
          <p:cNvSpPr>
            <a:spLocks noGrp="1"/>
          </p:cNvSpPr>
          <p:nvPr>
            <p:ph type="sldNum" sz="quarter" idx="12"/>
          </p:nvPr>
        </p:nvSpPr>
        <p:spPr/>
        <p:txBody>
          <a:bodyPr/>
          <a:lstStyle>
            <a:lvl1pPr>
              <a:defRPr>
                <a:latin typeface="Calibri" panose="020F0502020204030204" pitchFamily="34" charset="0"/>
              </a:defRPr>
            </a:lvl1pPr>
          </a:lstStyle>
          <a:p>
            <a:fld id="{BDA9D386-3B99-44BB-BA62-25535E15365F}" type="slidenum">
              <a:rPr lang="nl-NL" altLang="nl-NL"/>
              <a:pPr/>
              <a:t>‹nr.›</a:t>
            </a:fld>
            <a:endParaRPr lang="nl-NL" altLang="nl-NL"/>
          </a:p>
        </p:txBody>
      </p:sp>
    </p:spTree>
    <p:extLst>
      <p:ext uri="{BB962C8B-B14F-4D97-AF65-F5344CB8AC3E}">
        <p14:creationId xmlns:p14="http://schemas.microsoft.com/office/powerpoint/2010/main" val="2908225187"/>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638E9334-1238-91C7-4CD4-1EA110DD248E}"/>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1B8B70F0-0D35-435E-601B-914AAFAAAF69}"/>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DF8DE473-6722-5C2F-F179-09422CDE6D12}"/>
              </a:ext>
            </a:extLst>
          </p:cNvPr>
          <p:cNvSpPr>
            <a:spLocks noGrp="1"/>
          </p:cNvSpPr>
          <p:nvPr>
            <p:ph type="sldNum" sz="quarter" idx="12"/>
          </p:nvPr>
        </p:nvSpPr>
        <p:spPr/>
        <p:txBody>
          <a:bodyPr/>
          <a:lstStyle>
            <a:lvl1pPr>
              <a:defRPr>
                <a:latin typeface="Calibri" panose="020F0502020204030204" pitchFamily="34" charset="0"/>
              </a:defRPr>
            </a:lvl1pPr>
          </a:lstStyle>
          <a:p>
            <a:fld id="{C7310F49-C969-44A8-8A33-4BAEABF16849}" type="slidenum">
              <a:rPr lang="nl-NL" altLang="nl-NL"/>
              <a:pPr/>
              <a:t>‹nr.›</a:t>
            </a:fld>
            <a:endParaRPr lang="nl-NL" altLang="nl-NL"/>
          </a:p>
        </p:txBody>
      </p:sp>
    </p:spTree>
    <p:extLst>
      <p:ext uri="{BB962C8B-B14F-4D97-AF65-F5344CB8AC3E}">
        <p14:creationId xmlns:p14="http://schemas.microsoft.com/office/powerpoint/2010/main" val="4034090107"/>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A2CFA1B-52F3-E927-A5AD-8283C406E38F}"/>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AB7C3451-0596-C58A-274B-F51E2CC2475C}"/>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D7ADC650-AC44-9CC6-414F-3467C085584E}"/>
              </a:ext>
            </a:extLst>
          </p:cNvPr>
          <p:cNvSpPr>
            <a:spLocks noGrp="1"/>
          </p:cNvSpPr>
          <p:nvPr>
            <p:ph type="sldNum" sz="quarter" idx="12"/>
          </p:nvPr>
        </p:nvSpPr>
        <p:spPr/>
        <p:txBody>
          <a:bodyPr/>
          <a:lstStyle>
            <a:lvl1pPr>
              <a:defRPr>
                <a:latin typeface="Calibri" panose="020F0502020204030204" pitchFamily="34" charset="0"/>
              </a:defRPr>
            </a:lvl1pPr>
          </a:lstStyle>
          <a:p>
            <a:fld id="{DB5B5FC4-51BA-45DE-80D4-08BA8A99B71B}" type="slidenum">
              <a:rPr lang="nl-NL" altLang="nl-NL"/>
              <a:pPr/>
              <a:t>‹nr.›</a:t>
            </a:fld>
            <a:endParaRPr lang="nl-NL" altLang="nl-NL"/>
          </a:p>
        </p:txBody>
      </p:sp>
    </p:spTree>
    <p:extLst>
      <p:ext uri="{BB962C8B-B14F-4D97-AF65-F5344CB8AC3E}">
        <p14:creationId xmlns:p14="http://schemas.microsoft.com/office/powerpoint/2010/main" val="1809156027"/>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1900" y="274639"/>
            <a:ext cx="2745317" cy="6034087"/>
          </a:xfrm>
          <a:prstGeom prst="rect">
            <a:avLst/>
          </a:prstGeo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09601" y="274639"/>
            <a:ext cx="8039100" cy="603408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B458ECD-D9BD-7290-B044-54CAE78C2D67}"/>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86142F37-E113-793C-71F7-2A0DA3D0912F}"/>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BD6E2CBA-ED73-EE29-3A3B-34E7A57B0084}"/>
              </a:ext>
            </a:extLst>
          </p:cNvPr>
          <p:cNvSpPr>
            <a:spLocks noGrp="1"/>
          </p:cNvSpPr>
          <p:nvPr>
            <p:ph type="sldNum" sz="quarter" idx="12"/>
          </p:nvPr>
        </p:nvSpPr>
        <p:spPr/>
        <p:txBody>
          <a:bodyPr/>
          <a:lstStyle>
            <a:lvl1pPr>
              <a:defRPr>
                <a:latin typeface="Calibri" panose="020F0502020204030204" pitchFamily="34" charset="0"/>
              </a:defRPr>
            </a:lvl1pPr>
          </a:lstStyle>
          <a:p>
            <a:fld id="{40BB61E7-74AA-4B76-A056-353484EEDDC4}" type="slidenum">
              <a:rPr lang="nl-NL" altLang="nl-NL"/>
              <a:pPr/>
              <a:t>‹nr.›</a:t>
            </a:fld>
            <a:endParaRPr lang="nl-NL" altLang="nl-NL"/>
          </a:p>
        </p:txBody>
      </p:sp>
    </p:spTree>
    <p:extLst>
      <p:ext uri="{BB962C8B-B14F-4D97-AF65-F5344CB8AC3E}">
        <p14:creationId xmlns:p14="http://schemas.microsoft.com/office/powerpoint/2010/main" val="1726200784"/>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BD8DB4B-A5D8-69B6-A34C-B29CE7E7B7FF}"/>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3" name="Rectangle 5">
            <a:extLst>
              <a:ext uri="{FF2B5EF4-FFF2-40B4-BE49-F238E27FC236}">
                <a16:creationId xmlns:a16="http://schemas.microsoft.com/office/drawing/2014/main" id="{1EA9097B-3C19-2EB7-B41A-F67AABCCC72B}"/>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4" name="Rectangle 6">
            <a:extLst>
              <a:ext uri="{FF2B5EF4-FFF2-40B4-BE49-F238E27FC236}">
                <a16:creationId xmlns:a16="http://schemas.microsoft.com/office/drawing/2014/main" id="{5047C3B5-801D-46A0-4A44-DA79C0BF7AEB}"/>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A75CC53A-DAC6-44D3-9EED-FA8C34316F8E}" type="slidenum">
              <a:rPr lang="nl-NL" altLang="nl-NL"/>
              <a:pPr/>
              <a:t>‹nr.›</a:t>
            </a:fld>
            <a:endParaRPr lang="nl-NL" altLang="nl-NL"/>
          </a:p>
        </p:txBody>
      </p:sp>
    </p:spTree>
    <p:extLst>
      <p:ext uri="{BB962C8B-B14F-4D97-AF65-F5344CB8AC3E}">
        <p14:creationId xmlns:p14="http://schemas.microsoft.com/office/powerpoint/2010/main" val="4189792828"/>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lvl1pPr marL="361950" indent="0">
              <a:defRPr/>
            </a:lvl1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Rectangle 4">
            <a:extLst>
              <a:ext uri="{FF2B5EF4-FFF2-40B4-BE49-F238E27FC236}">
                <a16:creationId xmlns:a16="http://schemas.microsoft.com/office/drawing/2014/main" id="{87617C50-08F5-5268-F12F-5D33711C5184}"/>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22ABE882-0059-546D-045D-249919B60CE6}"/>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8E6E8F5A-3E9A-80EE-F466-CCD26B8F5BF6}"/>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F61DC8FF-9D9C-497B-ACBB-09707CAC762F}" type="slidenum">
              <a:rPr lang="nl-NL" altLang="nl-NL"/>
              <a:pPr/>
              <a:t>‹nr.›</a:t>
            </a:fld>
            <a:endParaRPr lang="nl-NL" altLang="nl-NL"/>
          </a:p>
        </p:txBody>
      </p:sp>
    </p:spTree>
    <p:extLst>
      <p:ext uri="{BB962C8B-B14F-4D97-AF65-F5344CB8AC3E}">
        <p14:creationId xmlns:p14="http://schemas.microsoft.com/office/powerpoint/2010/main" val="1184215562"/>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665F682E-4248-7841-7704-135FF4ABDCA2}"/>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B7963F03-6714-A9C1-20A5-EF37FFFA8F05}"/>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F76BCB01-47DA-BFB0-EE86-2C3334230EBF}"/>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48A8CA32-7166-4D9B-B6AE-73E5E9CEDFF4}" type="slidenum">
              <a:rPr lang="nl-NL" altLang="nl-NL"/>
              <a:pPr/>
              <a:t>‹nr.›</a:t>
            </a:fld>
            <a:endParaRPr lang="nl-NL" altLang="nl-NL"/>
          </a:p>
        </p:txBody>
      </p:sp>
    </p:spTree>
    <p:extLst>
      <p:ext uri="{BB962C8B-B14F-4D97-AF65-F5344CB8AC3E}">
        <p14:creationId xmlns:p14="http://schemas.microsoft.com/office/powerpoint/2010/main" val="848836968"/>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420DA318-D795-9D12-0D81-359CBA4FACB9}"/>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5">
            <a:extLst>
              <a:ext uri="{FF2B5EF4-FFF2-40B4-BE49-F238E27FC236}">
                <a16:creationId xmlns:a16="http://schemas.microsoft.com/office/drawing/2014/main" id="{A5E435E6-2704-4F5A-7761-2B016A9B7AB9}"/>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7" name="Rectangle 6">
            <a:extLst>
              <a:ext uri="{FF2B5EF4-FFF2-40B4-BE49-F238E27FC236}">
                <a16:creationId xmlns:a16="http://schemas.microsoft.com/office/drawing/2014/main" id="{CFF66986-A2AA-CC2D-029E-C3505C171C07}"/>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FCFDFCC5-88A6-4946-9BE3-97D4FB7B03F4}" type="slidenum">
              <a:rPr lang="nl-NL" altLang="nl-NL"/>
              <a:pPr/>
              <a:t>‹nr.›</a:t>
            </a:fld>
            <a:endParaRPr lang="nl-NL" altLang="nl-NL"/>
          </a:p>
        </p:txBody>
      </p:sp>
    </p:spTree>
    <p:extLst>
      <p:ext uri="{BB962C8B-B14F-4D97-AF65-F5344CB8AC3E}">
        <p14:creationId xmlns:p14="http://schemas.microsoft.com/office/powerpoint/2010/main" val="2238884037"/>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FC3E799D-304A-50BE-06F0-240490ACAB0C}"/>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8" name="Rectangle 5">
            <a:extLst>
              <a:ext uri="{FF2B5EF4-FFF2-40B4-BE49-F238E27FC236}">
                <a16:creationId xmlns:a16="http://schemas.microsoft.com/office/drawing/2014/main" id="{15B1986A-3ECC-A108-80B2-A7D89757CBD2}"/>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9" name="Rectangle 6">
            <a:extLst>
              <a:ext uri="{FF2B5EF4-FFF2-40B4-BE49-F238E27FC236}">
                <a16:creationId xmlns:a16="http://schemas.microsoft.com/office/drawing/2014/main" id="{88460D45-9749-BB31-2FD0-23EDA2806291}"/>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3FA6B11F-DC93-4443-9D16-0822812E4CC3}" type="slidenum">
              <a:rPr lang="nl-NL" altLang="nl-NL"/>
              <a:pPr/>
              <a:t>‹nr.›</a:t>
            </a:fld>
            <a:endParaRPr lang="nl-NL" altLang="nl-NL"/>
          </a:p>
        </p:txBody>
      </p:sp>
    </p:spTree>
    <p:extLst>
      <p:ext uri="{BB962C8B-B14F-4D97-AF65-F5344CB8AC3E}">
        <p14:creationId xmlns:p14="http://schemas.microsoft.com/office/powerpoint/2010/main" val="333925571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0046329E-2692-6110-2E78-E87D13F2FCD3}"/>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4" name="Rectangle 5">
            <a:extLst>
              <a:ext uri="{FF2B5EF4-FFF2-40B4-BE49-F238E27FC236}">
                <a16:creationId xmlns:a16="http://schemas.microsoft.com/office/drawing/2014/main" id="{665840CE-DB1E-AF20-B9AE-4E1824D4AE2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6">
            <a:extLst>
              <a:ext uri="{FF2B5EF4-FFF2-40B4-BE49-F238E27FC236}">
                <a16:creationId xmlns:a16="http://schemas.microsoft.com/office/drawing/2014/main" id="{D8107582-C14F-AD9A-CAA9-3CB09E4EF07A}"/>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F521B6F3-A59C-4CB9-930A-2C7636F6DC2A}" type="slidenum">
              <a:rPr lang="nl-NL" altLang="nl-NL"/>
              <a:pPr/>
              <a:t>‹nr.›</a:t>
            </a:fld>
            <a:endParaRPr lang="nl-NL" altLang="nl-NL"/>
          </a:p>
        </p:txBody>
      </p:sp>
    </p:spTree>
    <p:extLst>
      <p:ext uri="{BB962C8B-B14F-4D97-AF65-F5344CB8AC3E}">
        <p14:creationId xmlns:p14="http://schemas.microsoft.com/office/powerpoint/2010/main" val="2436046029"/>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0C1FE82-5471-8090-E3F1-B79DC50D5E66}"/>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3" name="Rectangle 5">
            <a:extLst>
              <a:ext uri="{FF2B5EF4-FFF2-40B4-BE49-F238E27FC236}">
                <a16:creationId xmlns:a16="http://schemas.microsoft.com/office/drawing/2014/main" id="{DC2A732C-B9D3-0F03-22AE-4E5F8EB6379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4" name="Rectangle 6">
            <a:extLst>
              <a:ext uri="{FF2B5EF4-FFF2-40B4-BE49-F238E27FC236}">
                <a16:creationId xmlns:a16="http://schemas.microsoft.com/office/drawing/2014/main" id="{0415108F-0A0D-8A85-DF38-FB48A3C51F24}"/>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ED5EA859-66B8-493F-9616-5D0B1AC7A91D}" type="slidenum">
              <a:rPr lang="nl-NL" altLang="nl-NL"/>
              <a:pPr/>
              <a:t>‹nr.›</a:t>
            </a:fld>
            <a:endParaRPr lang="nl-NL" altLang="nl-NL"/>
          </a:p>
        </p:txBody>
      </p:sp>
    </p:spTree>
    <p:extLst>
      <p:ext uri="{BB962C8B-B14F-4D97-AF65-F5344CB8AC3E}">
        <p14:creationId xmlns:p14="http://schemas.microsoft.com/office/powerpoint/2010/main" val="3678223423"/>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6EE230BF-120F-F7BF-9B30-E524D08D5AC8}"/>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5">
            <a:extLst>
              <a:ext uri="{FF2B5EF4-FFF2-40B4-BE49-F238E27FC236}">
                <a16:creationId xmlns:a16="http://schemas.microsoft.com/office/drawing/2014/main" id="{98616477-D24F-A96E-EFC9-69FE32C95D1B}"/>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7" name="Rectangle 6">
            <a:extLst>
              <a:ext uri="{FF2B5EF4-FFF2-40B4-BE49-F238E27FC236}">
                <a16:creationId xmlns:a16="http://schemas.microsoft.com/office/drawing/2014/main" id="{22F8A1AC-C46F-7F81-8410-8CA9B21D2417}"/>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6BF10AB9-AB15-4000-A4F7-A16B0B4121E0}" type="slidenum">
              <a:rPr lang="nl-NL" altLang="nl-NL"/>
              <a:pPr/>
              <a:t>‹nr.›</a:t>
            </a:fld>
            <a:endParaRPr lang="nl-NL" altLang="nl-NL"/>
          </a:p>
        </p:txBody>
      </p:sp>
    </p:spTree>
    <p:extLst>
      <p:ext uri="{BB962C8B-B14F-4D97-AF65-F5344CB8AC3E}">
        <p14:creationId xmlns:p14="http://schemas.microsoft.com/office/powerpoint/2010/main" val="767086324"/>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11AF3A65-A043-281D-DEA3-92DC0685A539}"/>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5">
            <a:extLst>
              <a:ext uri="{FF2B5EF4-FFF2-40B4-BE49-F238E27FC236}">
                <a16:creationId xmlns:a16="http://schemas.microsoft.com/office/drawing/2014/main" id="{3DF30979-9835-3336-AB5C-6148E9F9AFA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7" name="Rectangle 6">
            <a:extLst>
              <a:ext uri="{FF2B5EF4-FFF2-40B4-BE49-F238E27FC236}">
                <a16:creationId xmlns:a16="http://schemas.microsoft.com/office/drawing/2014/main" id="{49EE3141-ED83-3E3F-4094-A095470FC94E}"/>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017148EB-0C4D-4D9A-83B0-3AD9DB579C51}" type="slidenum">
              <a:rPr lang="nl-NL" altLang="nl-NL"/>
              <a:pPr/>
              <a:t>‹nr.›</a:t>
            </a:fld>
            <a:endParaRPr lang="nl-NL" altLang="nl-NL"/>
          </a:p>
        </p:txBody>
      </p:sp>
    </p:spTree>
    <p:extLst>
      <p:ext uri="{BB962C8B-B14F-4D97-AF65-F5344CB8AC3E}">
        <p14:creationId xmlns:p14="http://schemas.microsoft.com/office/powerpoint/2010/main" val="501475739"/>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A85B1814-C6BD-10E6-4145-4719A2F92889}"/>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9F3E5C20-93B1-DB2A-48AB-0ECDBF526C7B}"/>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87A48F91-D8F4-9701-7FF5-7287B5E0D424}"/>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983A2D51-9330-4469-A60E-8F62BDE27735}" type="slidenum">
              <a:rPr lang="nl-NL" altLang="nl-NL"/>
              <a:pPr/>
              <a:t>‹nr.›</a:t>
            </a:fld>
            <a:endParaRPr lang="nl-NL" altLang="nl-NL"/>
          </a:p>
        </p:txBody>
      </p:sp>
    </p:spTree>
    <p:extLst>
      <p:ext uri="{BB962C8B-B14F-4D97-AF65-F5344CB8AC3E}">
        <p14:creationId xmlns:p14="http://schemas.microsoft.com/office/powerpoint/2010/main" val="2109954008"/>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A3730575-AB30-99D9-3DCA-9D9A733C5AEA}"/>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95C23438-9626-B46B-1422-3B12566690E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7A7115EC-F036-E154-B4D1-B886D280114A}"/>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368F2ACF-7039-4A2E-A224-6C66D3B71D3C}" type="slidenum">
              <a:rPr lang="nl-NL" altLang="nl-NL"/>
              <a:pPr/>
              <a:t>‹nr.›</a:t>
            </a:fld>
            <a:endParaRPr lang="nl-NL" altLang="nl-NL"/>
          </a:p>
        </p:txBody>
      </p:sp>
    </p:spTree>
    <p:extLst>
      <p:ext uri="{BB962C8B-B14F-4D97-AF65-F5344CB8AC3E}">
        <p14:creationId xmlns:p14="http://schemas.microsoft.com/office/powerpoint/2010/main" val="1832612678"/>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47297D8E-413C-F686-FCBC-FAD48492C4CC}"/>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8" name="Rectangle 5">
            <a:extLst>
              <a:ext uri="{FF2B5EF4-FFF2-40B4-BE49-F238E27FC236}">
                <a16:creationId xmlns:a16="http://schemas.microsoft.com/office/drawing/2014/main" id="{8ED84FCE-E001-02BD-F825-DBF23BEA38DD}"/>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9" name="Rectangle 6">
            <a:extLst>
              <a:ext uri="{FF2B5EF4-FFF2-40B4-BE49-F238E27FC236}">
                <a16:creationId xmlns:a16="http://schemas.microsoft.com/office/drawing/2014/main" id="{7872EC02-1645-5F3F-7624-ABB52E716223}"/>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9638BCEE-7A70-4C78-A75F-18AFF4F1165B}" type="slidenum">
              <a:rPr lang="nl-NL" altLang="nl-NL"/>
              <a:pPr/>
              <a:t>‹nr.›</a:t>
            </a:fld>
            <a:endParaRPr lang="nl-NL" altLang="nl-NL"/>
          </a:p>
        </p:txBody>
      </p:sp>
    </p:spTree>
    <p:extLst>
      <p:ext uri="{BB962C8B-B14F-4D97-AF65-F5344CB8AC3E}">
        <p14:creationId xmlns:p14="http://schemas.microsoft.com/office/powerpoint/2010/main" val="188889245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theme" Target="../theme/theme5.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963B1AC-C97D-6AA8-3D2C-52F37DB9E459}"/>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1027" name="Rectangle 3">
            <a:extLst>
              <a:ext uri="{FF2B5EF4-FFF2-40B4-BE49-F238E27FC236}">
                <a16:creationId xmlns:a16="http://schemas.microsoft.com/office/drawing/2014/main" id="{07E5E079-497D-4B9F-DDB5-6A49525DB224}"/>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127006C1-B5DA-8C7D-70E1-855E941244D3}"/>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524E0DD5-C26D-6FCF-3CE7-7307D67C3795}"/>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8C2A14F5-348A-05D1-5559-5376C644AD6C}"/>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E70EB4C5-A193-4632-BA08-FCD1EAD99F07}"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60" r:id="rId1"/>
    <p:sldLayoutId id="2147484861" r:id="rId2"/>
    <p:sldLayoutId id="2147484862" r:id="rId3"/>
    <p:sldLayoutId id="2147484863" r:id="rId4"/>
    <p:sldLayoutId id="2147484864" r:id="rId5"/>
    <p:sldLayoutId id="2147484865" r:id="rId6"/>
    <p:sldLayoutId id="2147484866" r:id="rId7"/>
    <p:sldLayoutId id="2147484867" r:id="rId8"/>
    <p:sldLayoutId id="2147484868" r:id="rId9"/>
    <p:sldLayoutId id="2147484869" r:id="rId10"/>
    <p:sldLayoutId id="2147484870" r:id="rId11"/>
    <p:sldLayoutId id="2147484871"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050" name="Rectangle 3">
            <a:extLst>
              <a:ext uri="{FF2B5EF4-FFF2-40B4-BE49-F238E27FC236}">
                <a16:creationId xmlns:a16="http://schemas.microsoft.com/office/drawing/2014/main" id="{EC76EC44-6D4B-804F-3DF9-1CF7ADD08EBC}"/>
              </a:ext>
            </a:extLst>
          </p:cNvPr>
          <p:cNvSpPr>
            <a:spLocks noGrp="1" noChangeArrowheads="1"/>
          </p:cNvSpPr>
          <p:nvPr>
            <p:ph type="body" idx="1"/>
          </p:nvPr>
        </p:nvSpPr>
        <p:spPr bwMode="auto">
          <a:xfrm>
            <a:off x="624417" y="1628775"/>
            <a:ext cx="109728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de tekst of liturgie.</a:t>
            </a:r>
          </a:p>
        </p:txBody>
      </p:sp>
      <p:sp>
        <p:nvSpPr>
          <p:cNvPr id="667652" name="Rectangle 4">
            <a:extLst>
              <a:ext uri="{FF2B5EF4-FFF2-40B4-BE49-F238E27FC236}">
                <a16:creationId xmlns:a16="http://schemas.microsoft.com/office/drawing/2014/main" id="{7EEF6E35-9055-1619-FB7E-9D968A318A68}"/>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667653" name="Rectangle 5">
            <a:extLst>
              <a:ext uri="{FF2B5EF4-FFF2-40B4-BE49-F238E27FC236}">
                <a16:creationId xmlns:a16="http://schemas.microsoft.com/office/drawing/2014/main" id="{F5E5C8A5-854D-0024-A6B6-423784D96E67}"/>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667654" name="Rectangle 6">
            <a:extLst>
              <a:ext uri="{FF2B5EF4-FFF2-40B4-BE49-F238E27FC236}">
                <a16:creationId xmlns:a16="http://schemas.microsoft.com/office/drawing/2014/main" id="{211B56FF-D312-FDF9-36E4-3B454BC21BDA}"/>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4BE024EE-092C-451A-B131-D746E6B01E53}"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72" r:id="rId1"/>
    <p:sldLayoutId id="2147484873" r:id="rId2"/>
    <p:sldLayoutId id="2147484874" r:id="rId3"/>
    <p:sldLayoutId id="2147484875" r:id="rId4"/>
    <p:sldLayoutId id="2147484876" r:id="rId5"/>
    <p:sldLayoutId id="2147484877" r:id="rId6"/>
    <p:sldLayoutId id="2147484878" r:id="rId7"/>
    <p:sldLayoutId id="2147484879" r:id="rId8"/>
    <p:sldLayoutId id="2147484880" r:id="rId9"/>
    <p:sldLayoutId id="2147484881" r:id="rId10"/>
    <p:sldLayoutId id="2147484882"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B5B39C1-8547-C409-C87E-D0995FA9A75C}"/>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3075" name="Rectangle 3">
            <a:extLst>
              <a:ext uri="{FF2B5EF4-FFF2-40B4-BE49-F238E27FC236}">
                <a16:creationId xmlns:a16="http://schemas.microsoft.com/office/drawing/2014/main" id="{792EB782-6FB2-9A2A-194C-3166664AC58B}"/>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B34D3857-07DE-6630-BDF8-FEAFCFA91A7B}"/>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8F8F8"/>
                </a:solidFill>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71AEE4F4-0D19-0FBB-33E9-D605D691D9C0}"/>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8F8F8"/>
                </a:solidFill>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DA1E2A4B-1930-38A0-1119-1DD0E9DB9008}"/>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8F8F8"/>
                </a:solidFill>
              </a:defRPr>
            </a:lvl1pPr>
          </a:lstStyle>
          <a:p>
            <a:fld id="{13348092-3445-4216-BE11-47B92FF6F8B4}"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83" r:id="rId1"/>
    <p:sldLayoutId id="2147484884" r:id="rId2"/>
    <p:sldLayoutId id="2147484885" r:id="rId3"/>
    <p:sldLayoutId id="2147484886" r:id="rId4"/>
    <p:sldLayoutId id="2147484887" r:id="rId5"/>
    <p:sldLayoutId id="2147484888" r:id="rId6"/>
    <p:sldLayoutId id="2147484889" r:id="rId7"/>
    <p:sldLayoutId id="2147484890" r:id="rId8"/>
    <p:sldLayoutId id="2147484891" r:id="rId9"/>
    <p:sldLayoutId id="2147484892" r:id="rId10"/>
    <p:sldLayoutId id="2147484893" r:id="rId11"/>
    <p:sldLayoutId id="2147484894"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4098" name="Rectangle 3">
            <a:extLst>
              <a:ext uri="{FF2B5EF4-FFF2-40B4-BE49-F238E27FC236}">
                <a16:creationId xmlns:a16="http://schemas.microsoft.com/office/drawing/2014/main" id="{A25635D9-6FCF-034C-2965-B587816D156C}"/>
              </a:ext>
            </a:extLst>
          </p:cNvPr>
          <p:cNvSpPr>
            <a:spLocks noGrp="1" noChangeArrowheads="1"/>
          </p:cNvSpPr>
          <p:nvPr>
            <p:ph type="body" idx="1"/>
          </p:nvPr>
        </p:nvSpPr>
        <p:spPr bwMode="auto">
          <a:xfrm>
            <a:off x="624417" y="1628775"/>
            <a:ext cx="109728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de tekst of liturgie.</a:t>
            </a:r>
          </a:p>
        </p:txBody>
      </p:sp>
      <p:sp>
        <p:nvSpPr>
          <p:cNvPr id="667652" name="Rectangle 4">
            <a:extLst>
              <a:ext uri="{FF2B5EF4-FFF2-40B4-BE49-F238E27FC236}">
                <a16:creationId xmlns:a16="http://schemas.microsoft.com/office/drawing/2014/main" id="{C882E211-970B-49B7-9CE3-DDE9C488B159}"/>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8F8F8"/>
                </a:solidFill>
                <a:latin typeface="Arial" charset="0"/>
                <a:cs typeface="Arial" charset="0"/>
              </a:defRPr>
            </a:lvl1pPr>
          </a:lstStyle>
          <a:p>
            <a:pPr>
              <a:defRPr/>
            </a:pPr>
            <a:endParaRPr lang="nl-NL"/>
          </a:p>
        </p:txBody>
      </p:sp>
      <p:sp>
        <p:nvSpPr>
          <p:cNvPr id="667653" name="Rectangle 5">
            <a:extLst>
              <a:ext uri="{FF2B5EF4-FFF2-40B4-BE49-F238E27FC236}">
                <a16:creationId xmlns:a16="http://schemas.microsoft.com/office/drawing/2014/main" id="{89DAC157-B96A-FEDE-7FCB-BEA49923866B}"/>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8F8F8"/>
                </a:solidFill>
                <a:latin typeface="Arial" charset="0"/>
                <a:cs typeface="Arial" charset="0"/>
              </a:defRPr>
            </a:lvl1pPr>
          </a:lstStyle>
          <a:p>
            <a:pPr>
              <a:defRPr/>
            </a:pPr>
            <a:endParaRPr lang="nl-NL"/>
          </a:p>
        </p:txBody>
      </p:sp>
      <p:sp>
        <p:nvSpPr>
          <p:cNvPr id="667654" name="Rectangle 6">
            <a:extLst>
              <a:ext uri="{FF2B5EF4-FFF2-40B4-BE49-F238E27FC236}">
                <a16:creationId xmlns:a16="http://schemas.microsoft.com/office/drawing/2014/main" id="{61AED899-EF7C-0EF3-C417-A9319FC144ED}"/>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8F8F8"/>
                </a:solidFill>
              </a:defRPr>
            </a:lvl1pPr>
          </a:lstStyle>
          <a:p>
            <a:fld id="{41F13018-7068-43C5-A72D-236805FA9960}"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95" r:id="rId1"/>
    <p:sldLayoutId id="2147484896" r:id="rId2"/>
    <p:sldLayoutId id="2147484897" r:id="rId3"/>
    <p:sldLayoutId id="2147484898" r:id="rId4"/>
    <p:sldLayoutId id="2147484899" r:id="rId5"/>
    <p:sldLayoutId id="2147484900" r:id="rId6"/>
    <p:sldLayoutId id="2147484901" r:id="rId7"/>
    <p:sldLayoutId id="2147484902" r:id="rId8"/>
    <p:sldLayoutId id="2147484903" r:id="rId9"/>
    <p:sldLayoutId id="2147484904" r:id="rId10"/>
    <p:sldLayoutId id="2147484905"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BECF4AFD-8D6D-7845-B192-C5C810365677}"/>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5123" name="Rectangle 3">
            <a:extLst>
              <a:ext uri="{FF2B5EF4-FFF2-40B4-BE49-F238E27FC236}">
                <a16:creationId xmlns:a16="http://schemas.microsoft.com/office/drawing/2014/main" id="{ABFF5D94-4B3D-E237-1713-8282280B350E}"/>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38F68556-B176-29CF-27D2-902FE2C76129}"/>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8F8F8"/>
                </a:solidFill>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E3D0E4B1-AE8B-DF8F-D31B-002D08D1E978}"/>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8F8F8"/>
                </a:solidFill>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92DDA2B0-8210-1D88-CEEF-7B2C9499D4CE}"/>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8F8F8"/>
                </a:solidFill>
              </a:defRPr>
            </a:lvl1pPr>
          </a:lstStyle>
          <a:p>
            <a:fld id="{4E7C49D2-28A3-4470-BB5A-F2389E341B2D}"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906" r:id="rId1"/>
    <p:sldLayoutId id="2147484907" r:id="rId2"/>
    <p:sldLayoutId id="2147484908" r:id="rId3"/>
    <p:sldLayoutId id="2147484909" r:id="rId4"/>
    <p:sldLayoutId id="2147484910" r:id="rId5"/>
    <p:sldLayoutId id="2147484911" r:id="rId6"/>
    <p:sldLayoutId id="2147484912" r:id="rId7"/>
    <p:sldLayoutId id="2147484913" r:id="rId8"/>
    <p:sldLayoutId id="2147484914" r:id="rId9"/>
    <p:sldLayoutId id="2147484915" r:id="rId10"/>
    <p:sldLayoutId id="2147484916" r:id="rId11"/>
    <p:sldLayoutId id="2147484917"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fontAlgn="base">
        <a:spcBef>
          <a:spcPct val="20000"/>
        </a:spcBef>
        <a:spcAft>
          <a:spcPct val="0"/>
        </a:spcAft>
        <a:defRPr sz="2800" u="sng">
          <a:solidFill>
            <a:schemeClr val="tx1"/>
          </a:solidFill>
          <a:latin typeface="Tahoma" pitchFamily="34" charset="0"/>
        </a:defRPr>
      </a:lvl6pPr>
      <a:lvl7pPr marL="1257300" indent="-342900" algn="l" rtl="0" fontAlgn="base">
        <a:spcBef>
          <a:spcPct val="20000"/>
        </a:spcBef>
        <a:spcAft>
          <a:spcPct val="0"/>
        </a:spcAft>
        <a:defRPr sz="2800" u="sng">
          <a:solidFill>
            <a:schemeClr val="tx1"/>
          </a:solidFill>
          <a:latin typeface="Tahoma" pitchFamily="34" charset="0"/>
        </a:defRPr>
      </a:lvl7pPr>
      <a:lvl8pPr marL="1714500" indent="-342900" algn="l" rtl="0" fontAlgn="base">
        <a:spcBef>
          <a:spcPct val="20000"/>
        </a:spcBef>
        <a:spcAft>
          <a:spcPct val="0"/>
        </a:spcAft>
        <a:defRPr sz="2800" u="sng">
          <a:solidFill>
            <a:schemeClr val="tx1"/>
          </a:solidFill>
          <a:latin typeface="Tahoma" pitchFamily="34" charset="0"/>
        </a:defRPr>
      </a:lvl8pPr>
      <a:lvl9pPr marL="2171700" indent="-342900" algn="l" rtl="0" fontAlgn="base">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a:extLst>
              <a:ext uri="{FF2B5EF4-FFF2-40B4-BE49-F238E27FC236}">
                <a16:creationId xmlns:a16="http://schemas.microsoft.com/office/drawing/2014/main" id="{60CADE1C-AB01-76EA-64D4-62423448F42E}"/>
              </a:ext>
            </a:extLst>
          </p:cNvPr>
          <p:cNvSpPr>
            <a:spLocks noGrp="1" noChangeArrowheads="1"/>
          </p:cNvSpPr>
          <p:nvPr>
            <p:ph type="body" idx="1"/>
          </p:nvPr>
        </p:nvSpPr>
        <p:spPr>
          <a:xfrm>
            <a:off x="479376" y="188640"/>
            <a:ext cx="3240360" cy="6048375"/>
          </a:xfrm>
        </p:spPr>
        <p:txBody>
          <a:bodyPr/>
          <a:lstStyle/>
          <a:p>
            <a:pPr marL="0" indent="0"/>
            <a:r>
              <a:rPr lang="nl-NL" altLang="nl-NL" dirty="0"/>
              <a:t>Gemeente van Jezus Christus, onze Heer,</a:t>
            </a:r>
          </a:p>
          <a:p>
            <a:pPr marL="0" indent="0"/>
            <a:r>
              <a:rPr lang="nl-NL" altLang="nl-NL" b="1" dirty="0"/>
              <a:t>N.N. </a:t>
            </a:r>
          </a:p>
          <a:p>
            <a:pPr marL="0" indent="0"/>
            <a:r>
              <a:rPr lang="nl-NL" altLang="nl-NL" b="1" dirty="0"/>
              <a:t>&amp; </a:t>
            </a:r>
          </a:p>
          <a:p>
            <a:pPr marL="0" indent="0"/>
            <a:r>
              <a:rPr lang="nl-NL" altLang="nl-NL" b="1" dirty="0"/>
              <a:t>N.N. </a:t>
            </a:r>
          </a:p>
          <a:p>
            <a:pPr marL="0" indent="0"/>
            <a:r>
              <a:rPr lang="nl-NL" altLang="nl-NL" dirty="0"/>
              <a:t>hebben te kennen </a:t>
            </a:r>
          </a:p>
          <a:p>
            <a:pPr marL="0" indent="0"/>
            <a:r>
              <a:rPr lang="nl-NL" altLang="nl-NL" dirty="0"/>
              <a:t>gegeven dat ze hun </a:t>
            </a:r>
            <a:r>
              <a:rPr lang="nl-NL" altLang="nl-NL" i="1" dirty="0"/>
              <a:t>zoon / dochter </a:t>
            </a:r>
          </a:p>
          <a:p>
            <a:pPr marL="0" indent="0">
              <a:lnSpc>
                <a:spcPct val="90000"/>
              </a:lnSpc>
            </a:pPr>
            <a:endParaRPr lang="nl-NL" altLang="nl-NL" i="1" dirty="0"/>
          </a:p>
          <a:p>
            <a:pPr marL="0" indent="0">
              <a:lnSpc>
                <a:spcPct val="90000"/>
              </a:lnSpc>
            </a:pPr>
            <a:r>
              <a:rPr lang="nl-NL" altLang="nl-NL" sz="3600" b="1" i="1" dirty="0"/>
              <a:t>NAAM</a:t>
            </a:r>
            <a:endParaRPr lang="nl-NL" altLang="nl-NL" sz="3600" dirty="0"/>
          </a:p>
          <a:p>
            <a:pPr marL="0" indent="0">
              <a:lnSpc>
                <a:spcPct val="90000"/>
              </a:lnSpc>
            </a:pPr>
            <a:endParaRPr lang="nl-NL" altLang="nl-NL" i="1" dirty="0"/>
          </a:p>
          <a:p>
            <a:pPr marL="0" indent="0">
              <a:lnSpc>
                <a:spcPct val="90000"/>
              </a:lnSpc>
            </a:pPr>
            <a:r>
              <a:rPr lang="nl-NL" altLang="nl-NL" dirty="0"/>
              <a:t>willen laten dopen. </a:t>
            </a:r>
          </a:p>
          <a:p>
            <a:pPr marL="0" indent="0">
              <a:lnSpc>
                <a:spcPct val="90000"/>
              </a:lnSpc>
            </a:pPr>
            <a:r>
              <a:rPr lang="nl-NL" altLang="nl-NL" dirty="0"/>
              <a:t> </a:t>
            </a:r>
          </a:p>
        </p:txBody>
      </p:sp>
      <p:sp>
        <p:nvSpPr>
          <p:cNvPr id="2" name="Rectangle 2">
            <a:extLst>
              <a:ext uri="{FF2B5EF4-FFF2-40B4-BE49-F238E27FC236}">
                <a16:creationId xmlns:a16="http://schemas.microsoft.com/office/drawing/2014/main" id="{57BA9A40-5448-F991-C118-250DDA776E2D}"/>
              </a:ext>
            </a:extLst>
          </p:cNvPr>
          <p:cNvSpPr>
            <a:spLocks noGrp="1" noChangeArrowheads="1"/>
          </p:cNvSpPr>
          <p:nvPr>
            <p:ph type="title"/>
          </p:nvPr>
        </p:nvSpPr>
        <p:spPr>
          <a:xfrm>
            <a:off x="7104112" y="2636912"/>
            <a:ext cx="4608512" cy="633412"/>
          </a:xfrm>
        </p:spPr>
        <p:txBody>
          <a:bodyPr/>
          <a:lstStyle/>
          <a:p>
            <a:pPr eaLnBrk="1" hangingPunct="1"/>
            <a:r>
              <a:rPr lang="en-US" altLang="nl-NL" i="1" u="none" dirty="0" err="1"/>
              <a:t>evt</a:t>
            </a:r>
            <a:r>
              <a:rPr lang="en-US" altLang="nl-NL" i="1" u="none" dirty="0"/>
              <a:t>. </a:t>
            </a:r>
            <a:r>
              <a:rPr lang="en-US" altLang="nl-NL" i="1" u="none" dirty="0" err="1"/>
              <a:t>foto</a:t>
            </a:r>
            <a:r>
              <a:rPr lang="en-US" altLang="nl-NL" i="1" u="none" dirty="0"/>
              <a:t>  </a:t>
            </a:r>
            <a:r>
              <a:rPr lang="en-US" altLang="nl-NL" i="1" u="none" dirty="0" err="1"/>
              <a:t>dopeling</a:t>
            </a:r>
            <a:endParaRPr lang="en-US" altLang="nl-NL" i="1" u="none" dirty="0"/>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Bij de doop word je in water ondergedompeld of ermee besprenkeld: je wordt als het ware gewassen. Dan wordt zichtbaar gemaakt dat je in de ogen van God vuil bent, belast met zonde. Je bent al schuldig als je wordt geboren, al zondig sinds je moeder je ontving. Zo wil God je niet accepteren. Je kunt zijn koninkrijk alleen binnengaan als je opnieuw geboren wordt en een nieuw leven krijgt. De doop wil je dus laten beseffen hoe slecht je van nature bent. Dan kun je je alleen nog maar klein maken voor God, want je kunt jezelf niet redden. Alleen Jezus Christus kan je redden, door je vuilheid af te wassen en je een nieuw leven te geven.</a:t>
            </a: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De doop is een teken en een zegel dat Jezus Christus je </a:t>
            </a:r>
            <a:r>
              <a:rPr lang="nl-NL" altLang="nl-NL" sz="3200" dirty="0" err="1"/>
              <a:t>inder-daad</a:t>
            </a:r>
            <a:r>
              <a:rPr lang="nl-NL" altLang="nl-NL" sz="3200" dirty="0"/>
              <a:t> wil schoonmaken. Hijzelf heeft de opdracht gegeven te dopen in de naam van de Vader en de Zoon en de heilige Geest.</a:t>
            </a:r>
          </a:p>
          <a:p>
            <a:pPr marL="0" indent="0"/>
            <a:endParaRPr lang="nl-NL" altLang="nl-NL" sz="3200" dirty="0"/>
          </a:p>
          <a:p>
            <a:pPr marL="0" indent="0"/>
            <a:r>
              <a:rPr lang="nl-NL" altLang="nl-NL" sz="3200" dirty="0"/>
              <a:t>Door je doop garandeert God de Vader je dat Hij een eeuwig verbond met je sluit. Hij neemt je in zijn goedheid aan als zijn kind en erfgenaam. Hij zal altijd voor je zorgen. Het kwaad houdt Hij bij je vandaan of Hij laat het bijdragen aan het goede.</a:t>
            </a:r>
          </a:p>
        </p:txBody>
      </p:sp>
    </p:spTree>
    <p:extLst>
      <p:ext uri="{BB962C8B-B14F-4D97-AF65-F5344CB8AC3E}">
        <p14:creationId xmlns:p14="http://schemas.microsoft.com/office/powerpoint/2010/main" val="79152274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De Zoon garandeert je dat Hij al je zonde van je wegneemt. Hij zorgt ervoor dat God je vrijspreekt. Hij laat je volledig delen in zijn dood en opstanding en geeft je een nieuw leven.</a:t>
            </a:r>
          </a:p>
          <a:p>
            <a:pPr marL="0" indent="0"/>
            <a:endParaRPr lang="nl-NL" altLang="nl-NL" sz="3200" dirty="0"/>
          </a:p>
          <a:p>
            <a:pPr marL="0" indent="0"/>
            <a:r>
              <a:rPr lang="nl-NL" altLang="nl-NL" sz="3200" dirty="0"/>
              <a:t>De heilige Geest garandeert je dat Hij in je komt wonen. Hij maakt je één met Christus. Daardoor zul je eens volmaakt zuiver zijn. Dan zul je eeuwig leven te midden van de mensen die God heeft uitgekozen.</a:t>
            </a:r>
          </a:p>
          <a:p>
            <a:pPr marL="0" indent="0"/>
            <a:endParaRPr lang="nl-NL" altLang="nl-NL" sz="3200" dirty="0"/>
          </a:p>
          <a:p>
            <a:pPr marL="0" indent="0"/>
            <a:r>
              <a:rPr lang="nl-NL" altLang="nl-NL" sz="3200" dirty="0"/>
              <a:t>Van jouw kant ben je door je doop verplicht God zo te </a:t>
            </a:r>
            <a:r>
              <a:rPr lang="nl-NL" altLang="nl-NL" sz="3200" dirty="0" err="1"/>
              <a:t>gehoor-zamen</a:t>
            </a:r>
            <a:r>
              <a:rPr lang="nl-NL" altLang="nl-NL" sz="3200" dirty="0"/>
              <a:t> als bij je nieuwe leven past. Geloof in deze ene God</a:t>
            </a:r>
          </a:p>
        </p:txBody>
      </p:sp>
    </p:spTree>
    <p:extLst>
      <p:ext uri="{BB962C8B-B14F-4D97-AF65-F5344CB8AC3E}">
        <p14:creationId xmlns:p14="http://schemas.microsoft.com/office/powerpoint/2010/main" val="16184031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 Vader, Zoon en heilige Geest – en heb Hem lief met heel je hart, met heel je ziel, met heel je verstand en met</a:t>
            </a:r>
          </a:p>
          <a:p>
            <a:pPr marL="0" indent="0"/>
            <a:r>
              <a:rPr lang="nl-NL" altLang="nl-NL" sz="3200" dirty="0"/>
              <a:t>inzet van al je krachten. Breek met de wereld van de zonde. Laat afsterven wat zondig in je is en laat in je manier van leven zien dat je ontzag hebt voor God.</a:t>
            </a:r>
          </a:p>
          <a:p>
            <a:pPr marL="0" indent="0"/>
            <a:r>
              <a:rPr lang="nl-NL" altLang="nl-NL" sz="3200" dirty="0"/>
              <a:t>Als je uit zwakheid nog zonden doet, mag je je er niet bij neerleggen dat je nu eenmaal zondig bent. Dat kun je ook niet als excuus aanvoeren. Maar je hoeft ook niet te twijfelen aan Gods genade, want je doop garandeert dat God voor eeuwig een verbond met je gesloten heeft.</a:t>
            </a:r>
          </a:p>
        </p:txBody>
      </p:sp>
    </p:spTree>
    <p:extLst>
      <p:ext uri="{BB962C8B-B14F-4D97-AF65-F5344CB8AC3E}">
        <p14:creationId xmlns:p14="http://schemas.microsoft.com/office/powerpoint/2010/main" val="304286755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Natuurlijk begrijpen kleine kinderen niets van deze dingen. Ze hebben er geen weet van dat ze als nakomelingen van Adam Gods veroordeling verdienen. En dat God hen om Christus liefdevol aanneemt als zijn kinderen, beseffen ze evenmin. Toch zijn dat geen redenen om hun de doop te onthouden. Wat God aan Abraham heeft beloofd, geldt namelijk nog steeds voor ons en onze kinderen: </a:t>
            </a:r>
            <a:r>
              <a:rPr lang="nl-NL" altLang="nl-NL" sz="3200" i="1" dirty="0"/>
              <a:t>Ik sluit een verbond met jou en met je nakomelingen, met alle komende generaties, een eeuwigdurend verbond: Ik zal jouw God zijn en die</a:t>
            </a:r>
          </a:p>
          <a:p>
            <a:pPr marL="0" indent="0"/>
            <a:r>
              <a:rPr lang="nl-NL" altLang="nl-NL" sz="3200" i="1" dirty="0"/>
              <a:t>van je nakomelingen. </a:t>
            </a:r>
          </a:p>
        </p:txBody>
      </p:sp>
    </p:spTree>
    <p:extLst>
      <p:ext uri="{BB962C8B-B14F-4D97-AF65-F5344CB8AC3E}">
        <p14:creationId xmlns:p14="http://schemas.microsoft.com/office/powerpoint/2010/main" val="1757295301"/>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Deze belofte uit het Oude Testament komt terug in het Nieuwe Testament. De apostel Petrus zegt: </a:t>
            </a:r>
            <a:r>
              <a:rPr lang="nl-NL" altLang="nl-NL" sz="3200" i="1" dirty="0"/>
              <a:t>Voor u geldt deze belofte, evenals voor uw kinderen en voor allen die ver weg zijn en die de Heer, onze God, tot Zich zal roepen.</a:t>
            </a:r>
          </a:p>
          <a:p>
            <a:pPr marL="0" indent="0"/>
            <a:endParaRPr lang="nl-NL" altLang="nl-NL" sz="3200" i="1" dirty="0"/>
          </a:p>
          <a:p>
            <a:pPr marL="0" indent="0"/>
            <a:r>
              <a:rPr lang="nl-NL" altLang="nl-NL" sz="3200" dirty="0"/>
              <a:t>Om deze reden heeft God aan Abraham opgedragen zijn nakomelingen te besnijden. Die besnijdenis was in het Oude Testament een bezegeling en een teken van het feit dat God je wil vrijspreken.</a:t>
            </a:r>
          </a:p>
          <a:p>
            <a:pPr marL="0" indent="0"/>
            <a:r>
              <a:rPr lang="nl-NL" altLang="nl-NL" sz="3200" dirty="0"/>
              <a:t>Ook Jezus heeft duidelijk gemaakt dat kinderen samen met volwassenen bij Gods koninkrijk mogen horen. Toen zijn</a:t>
            </a:r>
          </a:p>
        </p:txBody>
      </p:sp>
    </p:spTree>
    <p:extLst>
      <p:ext uri="{BB962C8B-B14F-4D97-AF65-F5344CB8AC3E}">
        <p14:creationId xmlns:p14="http://schemas.microsoft.com/office/powerpoint/2010/main" val="2774569966"/>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leerlingen kinderen bij hem vandaan hielden zei Hij: </a:t>
            </a:r>
            <a:r>
              <a:rPr lang="nl-NL" altLang="nl-NL" sz="3200" i="1" dirty="0"/>
              <a:t>Laat de kinderen bij Me komen, houd ze niet tegen, want het</a:t>
            </a:r>
          </a:p>
          <a:p>
            <a:pPr marL="0" indent="0"/>
            <a:r>
              <a:rPr lang="nl-NL" altLang="nl-NL" sz="3200" i="1" dirty="0"/>
              <a:t>koninkrijk van God behoort toe aan wie is zoals zij. </a:t>
            </a:r>
            <a:r>
              <a:rPr lang="nl-NL" altLang="nl-NL" sz="3200" dirty="0"/>
              <a:t>Daarna zegende en omarmde Hij die kinderen.</a:t>
            </a:r>
          </a:p>
          <a:p>
            <a:pPr marL="0" indent="0"/>
            <a:endParaRPr lang="nl-NL" altLang="nl-NL" sz="3200" dirty="0"/>
          </a:p>
          <a:p>
            <a:pPr marL="0" indent="0"/>
            <a:r>
              <a:rPr lang="nl-NL" altLang="nl-NL" sz="3200" dirty="0"/>
              <a:t>De kinderen van gelovigen horen er dus helemaal bij.23 Zij zijn erfgenamen van God en delen in zijn verbond. Daarom moeten ze gedoopt worden, want in het Nieuwe Testament verwijst de doop naar Christus, die ons met God verbindt.</a:t>
            </a:r>
          </a:p>
          <a:p>
            <a:pPr marL="0" indent="0"/>
            <a:r>
              <a:rPr lang="nl-NL" altLang="nl-NL" sz="3200" dirty="0"/>
              <a:t>De ouders horen hun kinderen bij het opgroeien uit te leggen wat het betekent dat ze gedoopt zijn.</a:t>
            </a:r>
          </a:p>
        </p:txBody>
      </p:sp>
    </p:spTree>
    <p:extLst>
      <p:ext uri="{BB962C8B-B14F-4D97-AF65-F5344CB8AC3E}">
        <p14:creationId xmlns:p14="http://schemas.microsoft.com/office/powerpoint/2010/main" val="52756905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F6BDEF30-FEB8-0BE2-3AC1-009BD630F1DF}"/>
              </a:ext>
            </a:extLst>
          </p:cNvPr>
          <p:cNvSpPr>
            <a:spLocks noGrp="1" noChangeArrowheads="1"/>
          </p:cNvSpPr>
          <p:nvPr>
            <p:ph type="title"/>
          </p:nvPr>
        </p:nvSpPr>
        <p:spPr/>
        <p:txBody>
          <a:bodyPr/>
          <a:lstStyle/>
          <a:p>
            <a:pPr eaLnBrk="1" hangingPunct="1"/>
            <a:r>
              <a:rPr lang="en-US" altLang="nl-NL" dirty="0" err="1"/>
              <a:t>Doopgebed</a:t>
            </a:r>
            <a:endParaRPr lang="en-US" altLang="nl-NL" dirty="0"/>
          </a:p>
        </p:txBody>
      </p:sp>
      <p:sp>
        <p:nvSpPr>
          <p:cNvPr id="51203" name="Rectangle 3">
            <a:extLst>
              <a:ext uri="{FF2B5EF4-FFF2-40B4-BE49-F238E27FC236}">
                <a16:creationId xmlns:a16="http://schemas.microsoft.com/office/drawing/2014/main" id="{158DF935-025D-AF56-34BE-59FC7C3E53C1}"/>
              </a:ext>
            </a:extLst>
          </p:cNvPr>
          <p:cNvSpPr>
            <a:spLocks noGrp="1" noChangeArrowheads="1"/>
          </p:cNvSpPr>
          <p:nvPr>
            <p:ph type="body" idx="1"/>
          </p:nvPr>
        </p:nvSpPr>
        <p:spPr/>
        <p:txBody>
          <a:bodyPr/>
          <a:lstStyle/>
          <a:p>
            <a:pPr indent="0" eaLnBrk="1" hangingPunct="1"/>
            <a:endParaRPr lang="en-US" altLang="nl-NL" dirty="0"/>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188640"/>
            <a:ext cx="11593288" cy="6048375"/>
          </a:xfrm>
        </p:spPr>
        <p:txBody>
          <a:bodyPr/>
          <a:lstStyle/>
          <a:p>
            <a:pPr marL="0" indent="0">
              <a:lnSpc>
                <a:spcPct val="130000"/>
              </a:lnSpc>
              <a:defRPr/>
            </a:pPr>
            <a:r>
              <a:rPr lang="nl-NL" altLang="nl-NL" sz="3200" dirty="0"/>
              <a:t>Geliefden in Jezus Christus, onze Heer, in geloof moeten we de doop verlangen en niet uit gewoonte of voor de vorm. Daarom vraag ik jullie eerlijk te antwoorden op de volgende vragen:</a:t>
            </a:r>
          </a:p>
          <a:p>
            <a:pPr marL="0" indent="0">
              <a:lnSpc>
                <a:spcPct val="130000"/>
              </a:lnSpc>
              <a:defRPr/>
            </a:pPr>
            <a:r>
              <a:rPr lang="nl-NL" altLang="nl-NL" sz="3200" dirty="0"/>
              <a:t> </a:t>
            </a:r>
          </a:p>
          <a:p>
            <a:pPr marL="0" indent="0">
              <a:lnSpc>
                <a:spcPct val="130000"/>
              </a:lnSpc>
              <a:defRPr/>
            </a:pPr>
            <a:r>
              <a:rPr lang="nl-NL" altLang="nl-NL" sz="3200" dirty="0"/>
              <a:t>1. Geloven jullie de belofte van vergeving en nieuw leven die God in Jezus Christus aan ons en onze kinderen doet? Geloven</a:t>
            </a:r>
          </a:p>
          <a:p>
            <a:pPr marL="0" indent="0">
              <a:lnSpc>
                <a:spcPct val="130000"/>
              </a:lnSpc>
              <a:defRPr/>
            </a:pPr>
            <a:r>
              <a:rPr lang="nl-NL" altLang="nl-NL" sz="3200" dirty="0"/>
              <a:t>jullie dat wij, die van nature in de macht van de zonde zijn toch in Christus heilig zijn voor God? Geloven jullie dat de doop laat zien en verzegelt dat wij en onze kinderen één worden</a:t>
            </a:r>
          </a:p>
          <a:p>
            <a:pPr marL="533400" indent="-533400">
              <a:lnSpc>
                <a:spcPct val="130000"/>
              </a:lnSpc>
              <a:defRPr/>
            </a:pPr>
            <a:r>
              <a:rPr lang="nl-NL" altLang="nl-NL" sz="3200" dirty="0"/>
              <a:t>met Christus en deel van zijn lichaam, de kerk?</a:t>
            </a:r>
            <a:endParaRPr lang="en-US" altLang="nl-NL" sz="3200" dirty="0"/>
          </a:p>
          <a:p>
            <a:pPr marL="0" indent="0">
              <a:lnSpc>
                <a:spcPct val="130000"/>
              </a:lnSpc>
            </a:pPr>
            <a:endParaRPr lang="nl-NL" altLang="nl-NL" sz="3200" b="1" dirty="0"/>
          </a:p>
        </p:txBody>
      </p:sp>
    </p:spTree>
    <p:extLst>
      <p:ext uri="{BB962C8B-B14F-4D97-AF65-F5344CB8AC3E}">
        <p14:creationId xmlns:p14="http://schemas.microsoft.com/office/powerpoint/2010/main" val="314661331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79376" y="188640"/>
            <a:ext cx="11521280" cy="6048375"/>
          </a:xfrm>
        </p:spPr>
        <p:txBody>
          <a:bodyPr/>
          <a:lstStyle/>
          <a:p>
            <a:pPr marL="0" indent="0">
              <a:lnSpc>
                <a:spcPct val="130000"/>
              </a:lnSpc>
            </a:pPr>
            <a:r>
              <a:rPr lang="nl-NL" altLang="nl-NL" sz="3200" dirty="0"/>
              <a:t>2. Belijden jullie het christelijk geloof, dat de Bijbel ons </a:t>
            </a:r>
            <a:r>
              <a:rPr lang="nl-NL" altLang="nl-NL" sz="3200" dirty="0" err="1"/>
              <a:t>ver-kondigt</a:t>
            </a:r>
            <a:r>
              <a:rPr lang="nl-NL" altLang="nl-NL" sz="3200" dirty="0"/>
              <a:t>, dat in de Apostolische Geloofsbelijdenis is verwoord en hier in de gemeente van Christus onderwezen wordt, als Gods reddende kracht voor allen die geloven?</a:t>
            </a:r>
          </a:p>
          <a:p>
            <a:pPr marL="0" indent="0">
              <a:lnSpc>
                <a:spcPct val="130000"/>
              </a:lnSpc>
            </a:pPr>
            <a:endParaRPr lang="nl-NL" altLang="nl-NL" sz="3200" dirty="0"/>
          </a:p>
          <a:p>
            <a:pPr marL="0" indent="0">
              <a:lnSpc>
                <a:spcPct val="130000"/>
              </a:lnSpc>
            </a:pPr>
            <a:r>
              <a:rPr lang="nl-NL" altLang="nl-NL" sz="3200" dirty="0"/>
              <a:t>3. Beloven jullie dat je je </a:t>
            </a:r>
            <a:r>
              <a:rPr lang="nl-NL" altLang="nl-NL" sz="3200" i="1" dirty="0"/>
              <a:t>zoon/dochter </a:t>
            </a:r>
            <a:r>
              <a:rPr lang="nl-NL" altLang="nl-NL" sz="3200" dirty="0"/>
              <a:t>zult voorgaan in een christelijke manier van leven? Beloven jullie </a:t>
            </a:r>
            <a:r>
              <a:rPr lang="nl-NL" altLang="nl-NL" sz="3200" i="1" dirty="0"/>
              <a:t>hem/haar </a:t>
            </a:r>
            <a:r>
              <a:rPr lang="nl-NL" altLang="nl-NL" sz="3200" dirty="0"/>
              <a:t>zo op te voeden dat </a:t>
            </a:r>
            <a:r>
              <a:rPr lang="nl-NL" altLang="nl-NL" sz="3200" i="1" dirty="0"/>
              <a:t>hij/zij </a:t>
            </a:r>
            <a:r>
              <a:rPr lang="nl-NL" altLang="nl-NL" sz="3200" dirty="0"/>
              <a:t>leert begrijpen wat het betekent om gedoopt te zijn?</a:t>
            </a:r>
            <a:endParaRPr lang="nl-NL" altLang="nl-NL" sz="3200" b="1" dirty="0"/>
          </a:p>
        </p:txBody>
      </p:sp>
    </p:spTree>
    <p:extLst>
      <p:ext uri="{BB962C8B-B14F-4D97-AF65-F5344CB8AC3E}">
        <p14:creationId xmlns:p14="http://schemas.microsoft.com/office/powerpoint/2010/main" val="1852082808"/>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2578FFA3-AE22-BC5C-32B5-2FA879DBD304}"/>
              </a:ext>
            </a:extLst>
          </p:cNvPr>
          <p:cNvSpPr>
            <a:spLocks noGrp="1" noChangeArrowheads="1"/>
          </p:cNvSpPr>
          <p:nvPr>
            <p:ph type="title"/>
          </p:nvPr>
        </p:nvSpPr>
        <p:spPr>
          <a:xfrm>
            <a:off x="7104112" y="2636912"/>
            <a:ext cx="4608512" cy="633412"/>
          </a:xfrm>
        </p:spPr>
        <p:txBody>
          <a:bodyPr/>
          <a:lstStyle/>
          <a:p>
            <a:pPr eaLnBrk="1" hangingPunct="1"/>
            <a:r>
              <a:rPr lang="en-US" altLang="nl-NL" i="1" u="none" dirty="0" err="1"/>
              <a:t>evt</a:t>
            </a:r>
            <a:r>
              <a:rPr lang="en-US" altLang="nl-NL" i="1" u="none" dirty="0"/>
              <a:t>. </a:t>
            </a:r>
            <a:r>
              <a:rPr lang="en-US" altLang="nl-NL" i="1" u="none" dirty="0" err="1"/>
              <a:t>foto</a:t>
            </a:r>
            <a:r>
              <a:rPr lang="en-US" altLang="nl-NL" i="1" u="none" dirty="0"/>
              <a:t>  </a:t>
            </a:r>
            <a:r>
              <a:rPr lang="en-US" altLang="nl-NL" i="1" u="none" dirty="0" err="1"/>
              <a:t>dopeling</a:t>
            </a:r>
            <a:endParaRPr lang="en-US" altLang="nl-NL" i="1" u="none" dirty="0"/>
          </a:p>
        </p:txBody>
      </p:sp>
      <p:sp>
        <p:nvSpPr>
          <p:cNvPr id="55299" name="Rectangle 3">
            <a:extLst>
              <a:ext uri="{FF2B5EF4-FFF2-40B4-BE49-F238E27FC236}">
                <a16:creationId xmlns:a16="http://schemas.microsoft.com/office/drawing/2014/main" id="{9695B98E-7611-D532-7009-D3B7B1AE096D}"/>
              </a:ext>
            </a:extLst>
          </p:cNvPr>
          <p:cNvSpPr>
            <a:spLocks noGrp="1" noChangeArrowheads="1"/>
          </p:cNvSpPr>
          <p:nvPr>
            <p:ph type="body" idx="1"/>
          </p:nvPr>
        </p:nvSpPr>
        <p:spPr>
          <a:xfrm>
            <a:off x="624417" y="836613"/>
            <a:ext cx="4175439" cy="5472112"/>
          </a:xfrm>
        </p:spPr>
        <p:txBody>
          <a:bodyPr/>
          <a:lstStyle/>
          <a:p>
            <a:pPr marL="363538" indent="-363538">
              <a:lnSpc>
                <a:spcPct val="150000"/>
              </a:lnSpc>
              <a:defRPr/>
            </a:pPr>
            <a:r>
              <a:rPr lang="nl-NL" altLang="nl-NL" sz="3200" dirty="0"/>
              <a:t>Vader </a:t>
            </a:r>
            <a:r>
              <a:rPr lang="nl-NL" altLang="nl-NL" sz="3200" b="1" dirty="0"/>
              <a:t>N.N.</a:t>
            </a:r>
            <a:r>
              <a:rPr lang="nl-NL" altLang="nl-NL" sz="3200" dirty="0"/>
              <a:t>, </a:t>
            </a:r>
          </a:p>
          <a:p>
            <a:pPr marL="363538" indent="-363538">
              <a:lnSpc>
                <a:spcPct val="150000"/>
              </a:lnSpc>
              <a:defRPr/>
            </a:pPr>
            <a:r>
              <a:rPr lang="nl-NL" altLang="nl-NL" sz="3200" dirty="0"/>
              <a:t>wat is daarop </a:t>
            </a:r>
          </a:p>
          <a:p>
            <a:pPr marL="363538" indent="-363538">
              <a:lnSpc>
                <a:spcPct val="150000"/>
              </a:lnSpc>
              <a:defRPr/>
            </a:pPr>
            <a:r>
              <a:rPr lang="nl-NL" altLang="nl-NL" sz="3200" dirty="0"/>
              <a:t>jouw antwoord?</a:t>
            </a:r>
          </a:p>
          <a:p>
            <a:pPr marL="363538" indent="-363538">
              <a:lnSpc>
                <a:spcPct val="150000"/>
              </a:lnSpc>
              <a:defRPr/>
            </a:pPr>
            <a:endParaRPr lang="nl-NL" altLang="nl-NL" sz="3200" dirty="0"/>
          </a:p>
          <a:p>
            <a:pPr marL="363538" indent="-363538">
              <a:lnSpc>
                <a:spcPct val="150000"/>
              </a:lnSpc>
              <a:defRPr/>
            </a:pPr>
            <a:r>
              <a:rPr lang="nl-NL" altLang="nl-NL" sz="3200" dirty="0"/>
              <a:t>Moeder </a:t>
            </a:r>
            <a:r>
              <a:rPr lang="nl-NL" altLang="nl-NL" sz="3200" b="1" dirty="0"/>
              <a:t>N.N.</a:t>
            </a:r>
            <a:r>
              <a:rPr lang="nl-NL" altLang="nl-NL" sz="3200" dirty="0"/>
              <a:t>, </a:t>
            </a:r>
          </a:p>
          <a:p>
            <a:pPr marL="363538" indent="-363538">
              <a:lnSpc>
                <a:spcPct val="150000"/>
              </a:lnSpc>
              <a:defRPr/>
            </a:pPr>
            <a:r>
              <a:rPr lang="nl-NL" altLang="nl-NL" sz="3200" dirty="0"/>
              <a:t>wat is daarop </a:t>
            </a:r>
          </a:p>
          <a:p>
            <a:pPr marL="363538" indent="-363538">
              <a:lnSpc>
                <a:spcPct val="150000"/>
              </a:lnSpc>
              <a:defRPr/>
            </a:pPr>
            <a:r>
              <a:rPr lang="nl-NL" altLang="nl-NL" sz="3200" dirty="0"/>
              <a:t>jouw antwoord?</a:t>
            </a:r>
          </a:p>
          <a:p>
            <a:pPr marL="363538" indent="-363538">
              <a:defRPr/>
            </a:pPr>
            <a:endParaRPr lang="nl-NL" altLang="nl-NL" sz="3200" dirty="0"/>
          </a:p>
          <a:p>
            <a:pPr indent="0" eaLnBrk="1" hangingPunct="1">
              <a:defRPr/>
            </a:pPr>
            <a:endParaRPr lang="en-US" altLang="nl-NL" sz="3200" dirty="0"/>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4C362B1B-43D4-8E01-79FD-B56C8BA29E60}"/>
              </a:ext>
            </a:extLst>
          </p:cNvPr>
          <p:cNvSpPr>
            <a:spLocks noGrp="1" noChangeArrowheads="1"/>
          </p:cNvSpPr>
          <p:nvPr>
            <p:ph type="title"/>
          </p:nvPr>
        </p:nvSpPr>
        <p:spPr/>
        <p:txBody>
          <a:bodyPr/>
          <a:lstStyle/>
          <a:p>
            <a:pPr eaLnBrk="1" hangingPunct="1"/>
            <a:r>
              <a:rPr lang="en-US" altLang="nl-NL" dirty="0" err="1"/>
              <a:t>Bediening</a:t>
            </a:r>
            <a:r>
              <a:rPr lang="en-US" altLang="nl-NL" dirty="0"/>
              <a:t> van de </a:t>
            </a:r>
            <a:r>
              <a:rPr lang="en-US" altLang="nl-NL" dirty="0" err="1"/>
              <a:t>doop</a:t>
            </a:r>
            <a:endParaRPr lang="en-US" altLang="nl-NL" b="1" dirty="0"/>
          </a:p>
        </p:txBody>
      </p:sp>
      <p:sp>
        <p:nvSpPr>
          <p:cNvPr id="55299" name="Rectangle 3">
            <a:extLst>
              <a:ext uri="{FF2B5EF4-FFF2-40B4-BE49-F238E27FC236}">
                <a16:creationId xmlns:a16="http://schemas.microsoft.com/office/drawing/2014/main" id="{3C5D8AA6-9469-A27B-FA50-C51DF2E799A3}"/>
              </a:ext>
            </a:extLst>
          </p:cNvPr>
          <p:cNvSpPr>
            <a:spLocks noGrp="1" noChangeArrowheads="1"/>
          </p:cNvSpPr>
          <p:nvPr>
            <p:ph type="body" idx="1"/>
          </p:nvPr>
        </p:nvSpPr>
        <p:spPr/>
        <p:txBody>
          <a:bodyPr/>
          <a:lstStyle/>
          <a:p>
            <a:pPr marL="0" indent="0"/>
            <a:endParaRPr lang="nl-NL" altLang="nl-NL" dirty="0"/>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4C362B1B-43D4-8E01-79FD-B56C8BA29E60}"/>
              </a:ext>
            </a:extLst>
          </p:cNvPr>
          <p:cNvSpPr>
            <a:spLocks noGrp="1" noChangeArrowheads="1"/>
          </p:cNvSpPr>
          <p:nvPr>
            <p:ph type="title"/>
          </p:nvPr>
        </p:nvSpPr>
        <p:spPr/>
        <p:txBody>
          <a:bodyPr/>
          <a:lstStyle/>
          <a:p>
            <a:pPr eaLnBrk="1" hangingPunct="1"/>
            <a:r>
              <a:rPr lang="en-US" altLang="nl-NL"/>
              <a:t>Lied na de doop</a:t>
            </a:r>
            <a:endParaRPr lang="en-US" altLang="nl-NL" b="1"/>
          </a:p>
        </p:txBody>
      </p:sp>
      <p:sp>
        <p:nvSpPr>
          <p:cNvPr id="55299" name="Rectangle 3">
            <a:extLst>
              <a:ext uri="{FF2B5EF4-FFF2-40B4-BE49-F238E27FC236}">
                <a16:creationId xmlns:a16="http://schemas.microsoft.com/office/drawing/2014/main" id="{3C5D8AA6-9469-A27B-FA50-C51DF2E799A3}"/>
              </a:ext>
            </a:extLst>
          </p:cNvPr>
          <p:cNvSpPr>
            <a:spLocks noGrp="1" noChangeArrowheads="1"/>
          </p:cNvSpPr>
          <p:nvPr>
            <p:ph type="body" idx="1"/>
          </p:nvPr>
        </p:nvSpPr>
        <p:spPr/>
        <p:txBody>
          <a:bodyPr/>
          <a:lstStyle/>
          <a:p>
            <a:pPr marL="0" indent="0"/>
            <a:endParaRPr lang="nl-NL" altLang="nl-NL" dirty="0"/>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305256" cy="6048375"/>
          </a:xfrm>
        </p:spPr>
        <p:txBody>
          <a:bodyPr/>
          <a:lstStyle/>
          <a:p>
            <a:pPr marL="0" indent="0">
              <a:lnSpc>
                <a:spcPct val="130000"/>
              </a:lnSpc>
            </a:pPr>
            <a:r>
              <a:rPr lang="nl-NL" altLang="nl-NL" sz="3200" dirty="0"/>
              <a:t>Geliefde broeders en zusters, ontvang als gemeente dit kind, met liefde in jullie midden. Weet je geroepen </a:t>
            </a:r>
            <a:r>
              <a:rPr lang="nl-NL" altLang="nl-NL" sz="3200" b="1" dirty="0"/>
              <a:t>N.N. &amp; N.N. </a:t>
            </a:r>
            <a:r>
              <a:rPr lang="nl-NL" altLang="nl-NL" sz="3200" dirty="0"/>
              <a:t>als ouders te steunen door jullie voorbede en voorbeeld. Wees ook daadwerkelijk bereid eraan mee te helpen dat </a:t>
            </a:r>
            <a:r>
              <a:rPr lang="nl-NL" altLang="nl-NL" sz="3200" b="1" dirty="0"/>
              <a:t>N.N. </a:t>
            </a:r>
            <a:r>
              <a:rPr lang="nl-NL" altLang="nl-NL" sz="3200" dirty="0"/>
              <a:t>groeit in het geloof en in het kennen van onze Heer Jezus Christus. Immers, </a:t>
            </a:r>
            <a:r>
              <a:rPr lang="nl-NL" altLang="nl-NL" sz="3200" i="1" dirty="0"/>
              <a:t>wij zijn allen gedoopt in één Geest en zijn daardoor één lichaam geworden</a:t>
            </a:r>
            <a:r>
              <a:rPr lang="nl-NL" altLang="nl-NL" sz="3200" dirty="0"/>
              <a:t>. </a:t>
            </a:r>
          </a:p>
          <a:p>
            <a:pPr marL="0" indent="0">
              <a:lnSpc>
                <a:spcPct val="130000"/>
              </a:lnSpc>
            </a:pPr>
            <a:r>
              <a:rPr lang="nl-NL" altLang="nl-NL" sz="3200" dirty="0"/>
              <a:t>Moge de Heer ons hiertoe helpen door zijn Geest.</a:t>
            </a:r>
            <a:endParaRPr lang="nl-NL" altLang="nl-NL" sz="3200" b="1" dirty="0"/>
          </a:p>
          <a:p>
            <a:pPr marL="0" indent="0">
              <a:lnSpc>
                <a:spcPct val="130000"/>
              </a:lnSpc>
            </a:pPr>
            <a:endParaRPr lang="nl-NL" altLang="nl-NL" sz="3200" b="1" dirty="0"/>
          </a:p>
        </p:txBody>
      </p:sp>
    </p:spTree>
    <p:extLst>
      <p:ext uri="{BB962C8B-B14F-4D97-AF65-F5344CB8AC3E}">
        <p14:creationId xmlns:p14="http://schemas.microsoft.com/office/powerpoint/2010/main" val="2302153181"/>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el 1">
            <a:extLst>
              <a:ext uri="{FF2B5EF4-FFF2-40B4-BE49-F238E27FC236}">
                <a16:creationId xmlns:a16="http://schemas.microsoft.com/office/drawing/2014/main" id="{46D6F241-4A47-5F14-2AB5-E493537215D3}"/>
              </a:ext>
            </a:extLst>
          </p:cNvPr>
          <p:cNvSpPr>
            <a:spLocks noGrp="1"/>
          </p:cNvSpPr>
          <p:nvPr>
            <p:ph type="title"/>
          </p:nvPr>
        </p:nvSpPr>
        <p:spPr/>
        <p:txBody>
          <a:bodyPr/>
          <a:lstStyle/>
          <a:p>
            <a:endParaRPr lang="nl-NL" altLang="nl-NL" dirty="0"/>
          </a:p>
        </p:txBody>
      </p:sp>
      <p:sp>
        <p:nvSpPr>
          <p:cNvPr id="2" name="Tijdelijke aanduiding voor inhoud 1">
            <a:extLst>
              <a:ext uri="{FF2B5EF4-FFF2-40B4-BE49-F238E27FC236}">
                <a16:creationId xmlns:a16="http://schemas.microsoft.com/office/drawing/2014/main" id="{71D95A9E-D2C4-9BBD-F5AE-271BFBD7F853}"/>
              </a:ext>
            </a:extLst>
          </p:cNvPr>
          <p:cNvSpPr>
            <a:spLocks noGrp="1"/>
          </p:cNvSpPr>
          <p:nvPr>
            <p:ph idx="1"/>
          </p:nvPr>
        </p:nvSpPr>
        <p:spPr/>
        <p:txBody>
          <a:bodyPr/>
          <a:lstStyle/>
          <a:p>
            <a:r>
              <a:rPr lang="nl-NL" sz="2800" u="sng" dirty="0">
                <a:effectLst/>
              </a:rPr>
              <a:t>Dankgebed</a:t>
            </a:r>
            <a:endParaRPr lang="nl-NL" sz="2800" dirty="0">
              <a:effectLst/>
            </a:endParaRPr>
          </a:p>
          <a:p>
            <a:endParaRPr lang="nl-NL" dirty="0"/>
          </a:p>
        </p:txBody>
      </p:sp>
    </p:spTree>
  </p:cSld>
  <p:clrMapOvr>
    <a:masterClrMapping/>
  </p:clrMapOvr>
  <p:transition>
    <p:fade/>
  </p:transition>
</p:sld>
</file>

<file path=ppt/theme/theme1.xml><?xml version="1.0" encoding="utf-8"?>
<a:theme xmlns:a="http://schemas.openxmlformats.org/drawingml/2006/main" name="SjabloonPresentatie_v3 0">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SjabloonPresentatie_v3.0 donker">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SjabloonPresentatie_v2.8.4">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SjabloonPresentatie_v3 0</Template>
  <TotalTime>732</TotalTime>
  <Words>1112</Words>
  <Application>Microsoft Office PowerPoint</Application>
  <PresentationFormat>Breedbeeld</PresentationFormat>
  <Paragraphs>57</Paragraphs>
  <Slides>16</Slides>
  <Notes>0</Notes>
  <HiddenSlides>0</HiddenSlides>
  <MMClips>0</MMClips>
  <ScaleCrop>false</ScaleCrop>
  <HeadingPairs>
    <vt:vector size="6" baseType="variant">
      <vt:variant>
        <vt:lpstr>Gebruikte lettertypen</vt:lpstr>
      </vt:variant>
      <vt:variant>
        <vt:i4>4</vt:i4>
      </vt:variant>
      <vt:variant>
        <vt:lpstr>Thema</vt:lpstr>
      </vt:variant>
      <vt:variant>
        <vt:i4>5</vt:i4>
      </vt:variant>
      <vt:variant>
        <vt:lpstr>Diatitels</vt:lpstr>
      </vt:variant>
      <vt:variant>
        <vt:i4>16</vt:i4>
      </vt:variant>
    </vt:vector>
  </HeadingPairs>
  <TitlesOfParts>
    <vt:vector size="25" baseType="lpstr">
      <vt:lpstr>Tahoma</vt:lpstr>
      <vt:lpstr>Calibri</vt:lpstr>
      <vt:lpstr>Berlin Sans FB</vt:lpstr>
      <vt:lpstr>Arial</vt:lpstr>
      <vt:lpstr>SjabloonPresentatie_v3 0</vt:lpstr>
      <vt:lpstr>1_Tekstmodel</vt:lpstr>
      <vt:lpstr>SjabloonPresentatie_v3.0 donker</vt:lpstr>
      <vt:lpstr>2_Tekstmodel</vt:lpstr>
      <vt:lpstr>SjabloonPresentatie_v2.8.4</vt:lpstr>
      <vt:lpstr>evt. foto  dopeling</vt:lpstr>
      <vt:lpstr>PowerPoint-presentatie</vt:lpstr>
      <vt:lpstr>PowerPoint-presentatie</vt:lpstr>
      <vt:lpstr>PowerPoint-presentatie</vt:lpstr>
      <vt:lpstr>PowerPoint-presentatie</vt:lpstr>
      <vt:lpstr>PowerPoint-presentatie</vt:lpstr>
      <vt:lpstr>PowerPoint-presentatie</vt:lpstr>
      <vt:lpstr>PowerPoint-presentatie</vt:lpstr>
      <vt:lpstr>Doopgebed</vt:lpstr>
      <vt:lpstr>PowerPoint-presentatie</vt:lpstr>
      <vt:lpstr>PowerPoint-presentatie</vt:lpstr>
      <vt:lpstr>evt. foto  dopeling</vt:lpstr>
      <vt:lpstr>Bediening van de doop</vt:lpstr>
      <vt:lpstr>Lied na de doop</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Dennis</dc:creator>
  <cp:lastModifiedBy>L.E. Leeftink</cp:lastModifiedBy>
  <cp:revision>82</cp:revision>
  <dcterms:created xsi:type="dcterms:W3CDTF">2010-04-24T18:41:21Z</dcterms:created>
  <dcterms:modified xsi:type="dcterms:W3CDTF">2024-08-19T13:55:58Z</dcterms:modified>
</cp:coreProperties>
</file>