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 id="2147484201" r:id="rId3"/>
    <p:sldMasterId id="2147484215" r:id="rId4"/>
    <p:sldMasterId id="2147484227" r:id="rId5"/>
  </p:sldMasterIdLst>
  <p:notesMasterIdLst>
    <p:notesMasterId r:id="rId26"/>
  </p:notesMasterIdLst>
  <p:handoutMasterIdLst>
    <p:handoutMasterId r:id="rId27"/>
  </p:handoutMasterIdLst>
  <p:sldIdLst>
    <p:sldId id="694" r:id="rId6"/>
    <p:sldId id="695" r:id="rId7"/>
    <p:sldId id="722" r:id="rId8"/>
    <p:sldId id="739" r:id="rId9"/>
    <p:sldId id="740" r:id="rId10"/>
    <p:sldId id="734" r:id="rId11"/>
    <p:sldId id="741" r:id="rId12"/>
    <p:sldId id="742" r:id="rId13"/>
    <p:sldId id="743" r:id="rId14"/>
    <p:sldId id="744" r:id="rId15"/>
    <p:sldId id="745" r:id="rId16"/>
    <p:sldId id="735" r:id="rId17"/>
    <p:sldId id="704" r:id="rId18"/>
    <p:sldId id="729" r:id="rId19"/>
    <p:sldId id="746" r:id="rId20"/>
    <p:sldId id="710" r:id="rId21"/>
    <p:sldId id="713" r:id="rId22"/>
    <p:sldId id="738" r:id="rId23"/>
    <p:sldId id="731" r:id="rId24"/>
    <p:sldId id="717" r:id="rId25"/>
  </p:sldIdLst>
  <p:sldSz cx="12192000" cy="6858000"/>
  <p:notesSz cx="6858000" cy="9144000"/>
  <p:embeddedFontLst>
    <p:embeddedFont>
      <p:font typeface="Berlin Sans FB" panose="020E0602020502020306" pitchFamily="34" charset="0"/>
      <p:regular r:id="rId28"/>
      <p:bold r:id="rId29"/>
    </p:embeddedFont>
    <p:embeddedFont>
      <p:font typeface="Tahoma" panose="020B0604030504040204" pitchFamily="34" charset="0"/>
      <p:regular r:id="rId30"/>
      <p:bold r:id="rId31"/>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ED8009"/>
    <a:srgbClr val="0000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70" d="100"/>
          <a:sy n="70" d="100"/>
        </p:scale>
        <p:origin x="960" y="7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4.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8E1AEC9F-6B7F-7126-24D7-DF315F63660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5FC73DA4-990B-159B-707E-552C9E37A9C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9517B19F-AC99-2DE8-031B-E85FF3A3EED5}"/>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8305F1F4-9AA5-B20A-E242-75F53D2B9E51}"/>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CD99A7-F788-4967-A494-E07FE1E9812B}"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28DCC882-FBF2-075E-8641-33D5B40ECD7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211AD682-95DD-1679-E4FE-570590D1680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60420" name="Rectangle 4">
            <a:extLst>
              <a:ext uri="{FF2B5EF4-FFF2-40B4-BE49-F238E27FC236}">
                <a16:creationId xmlns:a16="http://schemas.microsoft.com/office/drawing/2014/main" id="{36EAFB61-EA93-5CC2-1014-EF8CADA568D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809E6657-16BE-E641-8EC4-7D2D0DEFF74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33E56E8A-7922-97C6-8807-4DF500114CFE}"/>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D2BC9646-D3B7-31D0-A3FC-E4676FA3991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CE25696-6597-4CDC-B5F0-7C5DC376FCC8}"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3C9D17-EA0B-C7E8-1524-7F7C56727B8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4BA27D1-611E-5C17-BF29-94A7DFD23A8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91754142-0EA9-C5C3-8AAC-C098199C01F3}"/>
              </a:ext>
            </a:extLst>
          </p:cNvPr>
          <p:cNvSpPr>
            <a:spLocks noGrp="1" noChangeArrowheads="1"/>
          </p:cNvSpPr>
          <p:nvPr>
            <p:ph type="sldNum" sz="quarter" idx="12"/>
          </p:nvPr>
        </p:nvSpPr>
        <p:spPr>
          <a:ln/>
        </p:spPr>
        <p:txBody>
          <a:bodyPr/>
          <a:lstStyle>
            <a:lvl1pPr>
              <a:defRPr/>
            </a:lvl1pPr>
          </a:lstStyle>
          <a:p>
            <a:fld id="{D3760872-C36A-4A6F-AECE-20110B722C09}" type="slidenum">
              <a:rPr lang="nl-NL" altLang="nl-NL"/>
              <a:pPr/>
              <a:t>‹nr.›</a:t>
            </a:fld>
            <a:endParaRPr lang="nl-NL" altLang="nl-NL"/>
          </a:p>
        </p:txBody>
      </p:sp>
    </p:spTree>
    <p:extLst>
      <p:ext uri="{BB962C8B-B14F-4D97-AF65-F5344CB8AC3E}">
        <p14:creationId xmlns:p14="http://schemas.microsoft.com/office/powerpoint/2010/main" val="239317086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5847E61-A651-885B-00E3-6AA9E0E0074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1F655AF-CF19-A629-485C-3537A0DDA94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D27B4C2-DD04-EBE0-4B87-875014927989}"/>
              </a:ext>
            </a:extLst>
          </p:cNvPr>
          <p:cNvSpPr>
            <a:spLocks noGrp="1" noChangeArrowheads="1"/>
          </p:cNvSpPr>
          <p:nvPr>
            <p:ph type="sldNum" sz="quarter" idx="12"/>
          </p:nvPr>
        </p:nvSpPr>
        <p:spPr>
          <a:ln/>
        </p:spPr>
        <p:txBody>
          <a:bodyPr/>
          <a:lstStyle>
            <a:lvl1pPr>
              <a:defRPr/>
            </a:lvl1pPr>
          </a:lstStyle>
          <a:p>
            <a:fld id="{CC832394-33D7-41E3-8D71-58BBD8F22AA2}" type="slidenum">
              <a:rPr lang="nl-NL" altLang="nl-NL"/>
              <a:pPr/>
              <a:t>‹nr.›</a:t>
            </a:fld>
            <a:endParaRPr lang="nl-NL" altLang="nl-NL"/>
          </a:p>
        </p:txBody>
      </p:sp>
    </p:spTree>
    <p:extLst>
      <p:ext uri="{BB962C8B-B14F-4D97-AF65-F5344CB8AC3E}">
        <p14:creationId xmlns:p14="http://schemas.microsoft.com/office/powerpoint/2010/main" val="344021285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9E77793D-E23C-D165-701A-7BE2F07578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CDE647C-E6D1-718B-EE45-41BF64D018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6364DA4-1BF1-65C5-6BAD-64EB584F8AEA}"/>
              </a:ext>
            </a:extLst>
          </p:cNvPr>
          <p:cNvSpPr>
            <a:spLocks noGrp="1" noChangeArrowheads="1"/>
          </p:cNvSpPr>
          <p:nvPr>
            <p:ph type="sldNum" sz="quarter" idx="12"/>
          </p:nvPr>
        </p:nvSpPr>
        <p:spPr>
          <a:ln/>
        </p:spPr>
        <p:txBody>
          <a:bodyPr/>
          <a:lstStyle>
            <a:lvl1pPr>
              <a:defRPr/>
            </a:lvl1pPr>
          </a:lstStyle>
          <a:p>
            <a:fld id="{54676E2A-A8F4-4B58-ADDD-2E550E3FDECC}" type="slidenum">
              <a:rPr lang="nl-NL" altLang="nl-NL"/>
              <a:pPr/>
              <a:t>‹nr.›</a:t>
            </a:fld>
            <a:endParaRPr lang="nl-NL" altLang="nl-NL"/>
          </a:p>
        </p:txBody>
      </p:sp>
    </p:spTree>
    <p:extLst>
      <p:ext uri="{BB962C8B-B14F-4D97-AF65-F5344CB8AC3E}">
        <p14:creationId xmlns:p14="http://schemas.microsoft.com/office/powerpoint/2010/main" val="40092283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122E71B-25FB-E1EC-5BE4-5590D127197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C25B7B0-2F0D-54DD-0596-7C7D8C3602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8B6CA3E-1C9F-F21F-C21A-4CE23AD069F7}"/>
              </a:ext>
            </a:extLst>
          </p:cNvPr>
          <p:cNvSpPr>
            <a:spLocks noGrp="1" noChangeArrowheads="1"/>
          </p:cNvSpPr>
          <p:nvPr>
            <p:ph type="sldNum" sz="quarter" idx="12"/>
          </p:nvPr>
        </p:nvSpPr>
        <p:spPr>
          <a:ln/>
        </p:spPr>
        <p:txBody>
          <a:bodyPr/>
          <a:lstStyle>
            <a:lvl1pPr>
              <a:defRPr/>
            </a:lvl1pPr>
          </a:lstStyle>
          <a:p>
            <a:fld id="{70E23443-8401-4842-9386-AD9CB0FEA566}" type="slidenum">
              <a:rPr lang="nl-NL" altLang="nl-NL"/>
              <a:pPr/>
              <a:t>‹nr.›</a:t>
            </a:fld>
            <a:endParaRPr lang="nl-NL" altLang="nl-NL"/>
          </a:p>
        </p:txBody>
      </p:sp>
    </p:spTree>
    <p:extLst>
      <p:ext uri="{BB962C8B-B14F-4D97-AF65-F5344CB8AC3E}">
        <p14:creationId xmlns:p14="http://schemas.microsoft.com/office/powerpoint/2010/main" val="73388899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3967EC22-17D6-8B69-7FE4-C3D923C47C21}"/>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08487D3-024D-2F37-6299-7FA12C36692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4846EA1-E9B1-9728-E531-75A97EFFD1E0}"/>
              </a:ext>
            </a:extLst>
          </p:cNvPr>
          <p:cNvSpPr>
            <a:spLocks noGrp="1" noChangeArrowheads="1"/>
          </p:cNvSpPr>
          <p:nvPr>
            <p:ph type="sldNum" sz="quarter" idx="12"/>
          </p:nvPr>
        </p:nvSpPr>
        <p:spPr>
          <a:ln/>
        </p:spPr>
        <p:txBody>
          <a:bodyPr/>
          <a:lstStyle>
            <a:lvl1pPr>
              <a:defRPr/>
            </a:lvl1pPr>
          </a:lstStyle>
          <a:p>
            <a:fld id="{E9E8022E-7CEA-4DF1-9FF3-1F49A1FD3402}" type="slidenum">
              <a:rPr lang="nl-NL" altLang="nl-NL"/>
              <a:pPr/>
              <a:t>‹nr.›</a:t>
            </a:fld>
            <a:endParaRPr lang="nl-NL" altLang="nl-NL"/>
          </a:p>
        </p:txBody>
      </p:sp>
    </p:spTree>
    <p:extLst>
      <p:ext uri="{BB962C8B-B14F-4D97-AF65-F5344CB8AC3E}">
        <p14:creationId xmlns:p14="http://schemas.microsoft.com/office/powerpoint/2010/main" val="422166091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2B397E21-8A25-F7B8-9AFA-733676E5F4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5C79D4F5-2E23-62FE-7E05-B38B40558BB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9DA0B16-1B89-A89D-5D10-0512074B20E2}"/>
              </a:ext>
            </a:extLst>
          </p:cNvPr>
          <p:cNvSpPr>
            <a:spLocks noGrp="1" noChangeArrowheads="1"/>
          </p:cNvSpPr>
          <p:nvPr>
            <p:ph type="sldNum" sz="quarter" idx="12"/>
          </p:nvPr>
        </p:nvSpPr>
        <p:spPr>
          <a:ln/>
        </p:spPr>
        <p:txBody>
          <a:bodyPr/>
          <a:lstStyle>
            <a:lvl1pPr>
              <a:defRPr/>
            </a:lvl1pPr>
          </a:lstStyle>
          <a:p>
            <a:fld id="{F38FD96C-3A9D-44BD-BAEF-01F15BA8DCEF}" type="slidenum">
              <a:rPr lang="nl-NL" altLang="nl-NL"/>
              <a:pPr/>
              <a:t>‹nr.›</a:t>
            </a:fld>
            <a:endParaRPr lang="nl-NL" altLang="nl-NL"/>
          </a:p>
        </p:txBody>
      </p:sp>
    </p:spTree>
    <p:extLst>
      <p:ext uri="{BB962C8B-B14F-4D97-AF65-F5344CB8AC3E}">
        <p14:creationId xmlns:p14="http://schemas.microsoft.com/office/powerpoint/2010/main" val="27697099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40EA2C-4D69-A9AE-E69E-4DFE23234A6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CBCA625D-A065-98FD-2876-35B48B5430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D26C77ED-B73E-7C6C-23AD-64E157DF5A25}"/>
              </a:ext>
            </a:extLst>
          </p:cNvPr>
          <p:cNvSpPr>
            <a:spLocks noGrp="1" noChangeArrowheads="1"/>
          </p:cNvSpPr>
          <p:nvPr>
            <p:ph type="sldNum" sz="quarter" idx="12"/>
          </p:nvPr>
        </p:nvSpPr>
        <p:spPr>
          <a:ln/>
        </p:spPr>
        <p:txBody>
          <a:bodyPr/>
          <a:lstStyle>
            <a:lvl1pPr>
              <a:defRPr/>
            </a:lvl1pPr>
          </a:lstStyle>
          <a:p>
            <a:fld id="{D61F1808-BFEF-4679-B84D-E092EF17EEA3}" type="slidenum">
              <a:rPr lang="nl-NL" altLang="nl-NL"/>
              <a:pPr/>
              <a:t>‹nr.›</a:t>
            </a:fld>
            <a:endParaRPr lang="nl-NL" altLang="nl-NL"/>
          </a:p>
        </p:txBody>
      </p:sp>
    </p:spTree>
    <p:extLst>
      <p:ext uri="{BB962C8B-B14F-4D97-AF65-F5344CB8AC3E}">
        <p14:creationId xmlns:p14="http://schemas.microsoft.com/office/powerpoint/2010/main" val="33339874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0B0BC55-4353-E0F5-06BE-19000318F48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2578385-A0C5-8553-7A0A-CD09BE66AFB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C05FE74-8495-DCF8-8C0B-70AC4A9B63AB}"/>
              </a:ext>
            </a:extLst>
          </p:cNvPr>
          <p:cNvSpPr>
            <a:spLocks noGrp="1" noChangeArrowheads="1"/>
          </p:cNvSpPr>
          <p:nvPr>
            <p:ph type="sldNum" sz="quarter" idx="12"/>
          </p:nvPr>
        </p:nvSpPr>
        <p:spPr>
          <a:ln/>
        </p:spPr>
        <p:txBody>
          <a:bodyPr/>
          <a:lstStyle>
            <a:lvl1pPr>
              <a:defRPr/>
            </a:lvl1pPr>
          </a:lstStyle>
          <a:p>
            <a:fld id="{D132BE6E-F159-4EE9-8406-3F1E07086596}" type="slidenum">
              <a:rPr lang="nl-NL" altLang="nl-NL"/>
              <a:pPr/>
              <a:t>‹nr.›</a:t>
            </a:fld>
            <a:endParaRPr lang="nl-NL" altLang="nl-NL"/>
          </a:p>
        </p:txBody>
      </p:sp>
    </p:spTree>
    <p:extLst>
      <p:ext uri="{BB962C8B-B14F-4D97-AF65-F5344CB8AC3E}">
        <p14:creationId xmlns:p14="http://schemas.microsoft.com/office/powerpoint/2010/main" val="33149616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5420E6D-7B3C-6220-EA57-F40E7F9E001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B744D96-A5DC-A82F-897E-CB3B5147633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E2F9E48-9DFA-E17F-4F95-026FFE2C3BDC}"/>
              </a:ext>
            </a:extLst>
          </p:cNvPr>
          <p:cNvSpPr>
            <a:spLocks noGrp="1" noChangeArrowheads="1"/>
          </p:cNvSpPr>
          <p:nvPr>
            <p:ph type="sldNum" sz="quarter" idx="12"/>
          </p:nvPr>
        </p:nvSpPr>
        <p:spPr>
          <a:ln/>
        </p:spPr>
        <p:txBody>
          <a:bodyPr/>
          <a:lstStyle>
            <a:lvl1pPr>
              <a:defRPr/>
            </a:lvl1pPr>
          </a:lstStyle>
          <a:p>
            <a:fld id="{D31081E0-7DB1-4382-8662-A3F583085D18}" type="slidenum">
              <a:rPr lang="nl-NL" altLang="nl-NL"/>
              <a:pPr/>
              <a:t>‹nr.›</a:t>
            </a:fld>
            <a:endParaRPr lang="nl-NL" altLang="nl-NL"/>
          </a:p>
        </p:txBody>
      </p:sp>
    </p:spTree>
    <p:extLst>
      <p:ext uri="{BB962C8B-B14F-4D97-AF65-F5344CB8AC3E}">
        <p14:creationId xmlns:p14="http://schemas.microsoft.com/office/powerpoint/2010/main" val="400740104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4B5F5A2-C5D4-CDB1-E45E-8D9516BF37C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5A4A1AF-EF75-60C8-A1B4-1D121095D47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CAFC1B7-4985-7AF7-6FB1-23F0AFE346DD}"/>
              </a:ext>
            </a:extLst>
          </p:cNvPr>
          <p:cNvSpPr>
            <a:spLocks noGrp="1" noChangeArrowheads="1"/>
          </p:cNvSpPr>
          <p:nvPr>
            <p:ph type="sldNum" sz="quarter" idx="12"/>
          </p:nvPr>
        </p:nvSpPr>
        <p:spPr>
          <a:ln/>
        </p:spPr>
        <p:txBody>
          <a:bodyPr/>
          <a:lstStyle>
            <a:lvl1pPr>
              <a:defRPr/>
            </a:lvl1pPr>
          </a:lstStyle>
          <a:p>
            <a:fld id="{17D785B3-C362-454D-8C5A-9C6C975912D1}" type="slidenum">
              <a:rPr lang="nl-NL" altLang="nl-NL"/>
              <a:pPr/>
              <a:t>‹nr.›</a:t>
            </a:fld>
            <a:endParaRPr lang="nl-NL" altLang="nl-NL"/>
          </a:p>
        </p:txBody>
      </p:sp>
    </p:spTree>
    <p:extLst>
      <p:ext uri="{BB962C8B-B14F-4D97-AF65-F5344CB8AC3E}">
        <p14:creationId xmlns:p14="http://schemas.microsoft.com/office/powerpoint/2010/main" val="17007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190CFAE-FDFD-23CB-7BB0-8010E5C0C47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7904319-E489-164A-032A-CD9B24F203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E75F02C-2A3A-68EE-CE16-E4A41A0D8545}"/>
              </a:ext>
            </a:extLst>
          </p:cNvPr>
          <p:cNvSpPr>
            <a:spLocks noGrp="1" noChangeArrowheads="1"/>
          </p:cNvSpPr>
          <p:nvPr>
            <p:ph type="sldNum" sz="quarter" idx="12"/>
          </p:nvPr>
        </p:nvSpPr>
        <p:spPr>
          <a:ln/>
        </p:spPr>
        <p:txBody>
          <a:bodyPr/>
          <a:lstStyle>
            <a:lvl1pPr>
              <a:defRPr/>
            </a:lvl1pPr>
          </a:lstStyle>
          <a:p>
            <a:fld id="{4DCCE12A-1F7A-4FB9-8DF7-AA27F679ED72}" type="slidenum">
              <a:rPr lang="nl-NL" altLang="nl-NL"/>
              <a:pPr/>
              <a:t>‹nr.›</a:t>
            </a:fld>
            <a:endParaRPr lang="nl-NL" altLang="nl-NL"/>
          </a:p>
        </p:txBody>
      </p:sp>
    </p:spTree>
    <p:extLst>
      <p:ext uri="{BB962C8B-B14F-4D97-AF65-F5344CB8AC3E}">
        <p14:creationId xmlns:p14="http://schemas.microsoft.com/office/powerpoint/2010/main" val="14932396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A0F66BD-9C79-CB8C-503C-78248A77FC7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F3432429-5D63-7111-0355-13E2F454851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6B5B657-3914-10D1-E962-6CC5E4FF78F2}"/>
              </a:ext>
            </a:extLst>
          </p:cNvPr>
          <p:cNvSpPr>
            <a:spLocks noGrp="1" noChangeArrowheads="1"/>
          </p:cNvSpPr>
          <p:nvPr>
            <p:ph type="sldNum" sz="quarter" idx="12"/>
          </p:nvPr>
        </p:nvSpPr>
        <p:spPr>
          <a:ln/>
        </p:spPr>
        <p:txBody>
          <a:bodyPr/>
          <a:lstStyle>
            <a:lvl1pPr>
              <a:defRPr/>
            </a:lvl1pPr>
          </a:lstStyle>
          <a:p>
            <a:fld id="{9B00FA59-C0B3-4BB1-928C-2AD5B80BD7A6}" type="slidenum">
              <a:rPr lang="nl-NL" altLang="nl-NL"/>
              <a:pPr/>
              <a:t>‹nr.›</a:t>
            </a:fld>
            <a:endParaRPr lang="nl-NL" altLang="nl-NL"/>
          </a:p>
        </p:txBody>
      </p:sp>
    </p:spTree>
    <p:extLst>
      <p:ext uri="{BB962C8B-B14F-4D97-AF65-F5344CB8AC3E}">
        <p14:creationId xmlns:p14="http://schemas.microsoft.com/office/powerpoint/2010/main" val="299610205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BD80DFA6-F33C-A89B-9FF3-AA11FA621F12}"/>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BD487502-53F2-9231-FAA9-2509A05AF1B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52764FD2-C8CF-CBF3-27BC-3509A8485C48}"/>
              </a:ext>
            </a:extLst>
          </p:cNvPr>
          <p:cNvSpPr>
            <a:spLocks noGrp="1" noChangeArrowheads="1"/>
          </p:cNvSpPr>
          <p:nvPr>
            <p:ph type="sldNum" sz="quarter" idx="12"/>
          </p:nvPr>
        </p:nvSpPr>
        <p:spPr>
          <a:ln/>
        </p:spPr>
        <p:txBody>
          <a:bodyPr/>
          <a:lstStyle>
            <a:lvl1pPr>
              <a:defRPr/>
            </a:lvl1pPr>
          </a:lstStyle>
          <a:p>
            <a:fld id="{D9F14C4E-17DC-437D-9162-78BFBF2838AC}" type="slidenum">
              <a:rPr lang="nl-NL" altLang="nl-NL"/>
              <a:pPr/>
              <a:t>‹nr.›</a:t>
            </a:fld>
            <a:endParaRPr lang="nl-NL" altLang="nl-NL"/>
          </a:p>
        </p:txBody>
      </p:sp>
    </p:spTree>
    <p:extLst>
      <p:ext uri="{BB962C8B-B14F-4D97-AF65-F5344CB8AC3E}">
        <p14:creationId xmlns:p14="http://schemas.microsoft.com/office/powerpoint/2010/main" val="11029299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E223CCA-453A-6E7D-02D5-527AEE7C3AC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AA6D200-6028-8A63-D0B9-BC3A19CD1D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414B3C4-500F-47DC-5E1A-6A96DBF3D8BF}"/>
              </a:ext>
            </a:extLst>
          </p:cNvPr>
          <p:cNvSpPr>
            <a:spLocks noGrp="1" noChangeArrowheads="1"/>
          </p:cNvSpPr>
          <p:nvPr>
            <p:ph type="sldNum" sz="quarter" idx="12"/>
          </p:nvPr>
        </p:nvSpPr>
        <p:spPr>
          <a:ln/>
        </p:spPr>
        <p:txBody>
          <a:bodyPr/>
          <a:lstStyle>
            <a:lvl1pPr>
              <a:defRPr/>
            </a:lvl1pPr>
          </a:lstStyle>
          <a:p>
            <a:fld id="{FC28BE9D-D080-4F07-B32E-81F4F7DCB4A0}" type="slidenum">
              <a:rPr lang="nl-NL" altLang="nl-NL"/>
              <a:pPr/>
              <a:t>‹nr.›</a:t>
            </a:fld>
            <a:endParaRPr lang="nl-NL" altLang="nl-NL"/>
          </a:p>
        </p:txBody>
      </p:sp>
    </p:spTree>
    <p:extLst>
      <p:ext uri="{BB962C8B-B14F-4D97-AF65-F5344CB8AC3E}">
        <p14:creationId xmlns:p14="http://schemas.microsoft.com/office/powerpoint/2010/main" val="17994285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077B723B-D970-BBD8-F166-DA34604092A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4A91D0A-688C-E2C9-663F-FFB870AAF2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20E8DE3-FDB3-4A7D-03B0-3F40A3F8A38A}"/>
              </a:ext>
            </a:extLst>
          </p:cNvPr>
          <p:cNvSpPr>
            <a:spLocks noGrp="1" noChangeArrowheads="1"/>
          </p:cNvSpPr>
          <p:nvPr>
            <p:ph type="sldNum" sz="quarter" idx="12"/>
          </p:nvPr>
        </p:nvSpPr>
        <p:spPr>
          <a:ln/>
        </p:spPr>
        <p:txBody>
          <a:bodyPr/>
          <a:lstStyle>
            <a:lvl1pPr>
              <a:defRPr/>
            </a:lvl1pPr>
          </a:lstStyle>
          <a:p>
            <a:fld id="{CD3AE933-2A52-4576-A17E-63C9114DFC7F}" type="slidenum">
              <a:rPr lang="nl-NL" altLang="nl-NL"/>
              <a:pPr/>
              <a:t>‹nr.›</a:t>
            </a:fld>
            <a:endParaRPr lang="nl-NL" altLang="nl-NL"/>
          </a:p>
        </p:txBody>
      </p:sp>
    </p:spTree>
    <p:extLst>
      <p:ext uri="{BB962C8B-B14F-4D97-AF65-F5344CB8AC3E}">
        <p14:creationId xmlns:p14="http://schemas.microsoft.com/office/powerpoint/2010/main" val="86172863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82203AA-0C5A-C720-E282-DAF1CDE3292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412912A-1119-E740-32BE-A13ACE7BD2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D94CAC-6B93-EB9C-4414-C7B726766113}"/>
              </a:ext>
            </a:extLst>
          </p:cNvPr>
          <p:cNvSpPr>
            <a:spLocks noGrp="1" noChangeArrowheads="1"/>
          </p:cNvSpPr>
          <p:nvPr>
            <p:ph type="sldNum" sz="quarter" idx="12"/>
          </p:nvPr>
        </p:nvSpPr>
        <p:spPr>
          <a:ln/>
        </p:spPr>
        <p:txBody>
          <a:bodyPr/>
          <a:lstStyle>
            <a:lvl1pPr>
              <a:defRPr/>
            </a:lvl1pPr>
          </a:lstStyle>
          <a:p>
            <a:fld id="{C252D2A6-F6B2-4400-8687-53B92285F994}" type="slidenum">
              <a:rPr lang="nl-NL" altLang="nl-NL"/>
              <a:pPr/>
              <a:t>‹nr.›</a:t>
            </a:fld>
            <a:endParaRPr lang="nl-NL" altLang="nl-NL"/>
          </a:p>
        </p:txBody>
      </p:sp>
    </p:spTree>
    <p:extLst>
      <p:ext uri="{BB962C8B-B14F-4D97-AF65-F5344CB8AC3E}">
        <p14:creationId xmlns:p14="http://schemas.microsoft.com/office/powerpoint/2010/main" val="398879859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DB9968C-7C89-7F22-4FA8-D4DFE84F1FC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3793985-607C-6397-877C-E4A01EDB965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7A87865-4ADB-FEEE-A45C-C5A55108C079}"/>
              </a:ext>
            </a:extLst>
          </p:cNvPr>
          <p:cNvSpPr>
            <a:spLocks noGrp="1" noChangeArrowheads="1"/>
          </p:cNvSpPr>
          <p:nvPr>
            <p:ph type="sldNum" sz="quarter" idx="12"/>
          </p:nvPr>
        </p:nvSpPr>
        <p:spPr>
          <a:ln/>
        </p:spPr>
        <p:txBody>
          <a:bodyPr/>
          <a:lstStyle>
            <a:lvl1pPr>
              <a:defRPr/>
            </a:lvl1pPr>
          </a:lstStyle>
          <a:p>
            <a:fld id="{7D6946CC-4EFA-44E1-8DDF-EEEEA6E8F1C4}" type="slidenum">
              <a:rPr lang="nl-NL" altLang="nl-NL"/>
              <a:pPr/>
              <a:t>‹nr.›</a:t>
            </a:fld>
            <a:endParaRPr lang="nl-NL" altLang="nl-NL"/>
          </a:p>
        </p:txBody>
      </p:sp>
    </p:spTree>
    <p:extLst>
      <p:ext uri="{BB962C8B-B14F-4D97-AF65-F5344CB8AC3E}">
        <p14:creationId xmlns:p14="http://schemas.microsoft.com/office/powerpoint/2010/main" val="29648023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46221BF9-ED27-E0D3-20DB-290BF4486B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13BB620C-49D7-915B-C007-89034231849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1946123-79A7-0ADE-2BBF-BABAD4119551}"/>
              </a:ext>
            </a:extLst>
          </p:cNvPr>
          <p:cNvSpPr>
            <a:spLocks noGrp="1" noChangeArrowheads="1"/>
          </p:cNvSpPr>
          <p:nvPr>
            <p:ph type="sldNum" sz="quarter" idx="12"/>
          </p:nvPr>
        </p:nvSpPr>
        <p:spPr>
          <a:ln/>
        </p:spPr>
        <p:txBody>
          <a:bodyPr/>
          <a:lstStyle>
            <a:lvl1pPr>
              <a:defRPr/>
            </a:lvl1pPr>
          </a:lstStyle>
          <a:p>
            <a:fld id="{0775693A-9A4B-42E8-8B48-EAF0AFA1703C}" type="slidenum">
              <a:rPr lang="nl-NL" altLang="nl-NL"/>
              <a:pPr/>
              <a:t>‹nr.›</a:t>
            </a:fld>
            <a:endParaRPr lang="nl-NL" altLang="nl-NL"/>
          </a:p>
        </p:txBody>
      </p:sp>
    </p:spTree>
    <p:extLst>
      <p:ext uri="{BB962C8B-B14F-4D97-AF65-F5344CB8AC3E}">
        <p14:creationId xmlns:p14="http://schemas.microsoft.com/office/powerpoint/2010/main" val="245277385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C98E5F-F204-4C7C-4F69-29CBCD54AB2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6D07AA6-D8A6-0811-727D-109FAA0DD9B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CEF4F7D4-7A1B-18F6-5D6F-F34D95727C79}"/>
              </a:ext>
            </a:extLst>
          </p:cNvPr>
          <p:cNvSpPr>
            <a:spLocks noGrp="1" noChangeArrowheads="1"/>
          </p:cNvSpPr>
          <p:nvPr>
            <p:ph type="sldNum" sz="quarter" idx="12"/>
          </p:nvPr>
        </p:nvSpPr>
        <p:spPr>
          <a:ln/>
        </p:spPr>
        <p:txBody>
          <a:bodyPr/>
          <a:lstStyle>
            <a:lvl1pPr>
              <a:defRPr/>
            </a:lvl1pPr>
          </a:lstStyle>
          <a:p>
            <a:fld id="{24BCBC1D-AB08-4ADA-8009-16C4523DB255}" type="slidenum">
              <a:rPr lang="nl-NL" altLang="nl-NL"/>
              <a:pPr/>
              <a:t>‹nr.›</a:t>
            </a:fld>
            <a:endParaRPr lang="nl-NL" altLang="nl-NL"/>
          </a:p>
        </p:txBody>
      </p:sp>
    </p:spTree>
    <p:extLst>
      <p:ext uri="{BB962C8B-B14F-4D97-AF65-F5344CB8AC3E}">
        <p14:creationId xmlns:p14="http://schemas.microsoft.com/office/powerpoint/2010/main" val="35548774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7927097-3533-CD39-403B-BD3D168EAC0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DEEF309-5DBB-A5CB-5B5B-8816D7F8C4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4DCA5AF-97E3-47BE-8B84-354B3FE582B6}"/>
              </a:ext>
            </a:extLst>
          </p:cNvPr>
          <p:cNvSpPr>
            <a:spLocks noGrp="1" noChangeArrowheads="1"/>
          </p:cNvSpPr>
          <p:nvPr>
            <p:ph type="sldNum" sz="quarter" idx="12"/>
          </p:nvPr>
        </p:nvSpPr>
        <p:spPr>
          <a:ln/>
        </p:spPr>
        <p:txBody>
          <a:bodyPr/>
          <a:lstStyle>
            <a:lvl1pPr>
              <a:defRPr/>
            </a:lvl1pPr>
          </a:lstStyle>
          <a:p>
            <a:fld id="{44A1619C-0627-4352-B6F6-1881EEEE9BC2}" type="slidenum">
              <a:rPr lang="nl-NL" altLang="nl-NL"/>
              <a:pPr/>
              <a:t>‹nr.›</a:t>
            </a:fld>
            <a:endParaRPr lang="nl-NL" altLang="nl-NL"/>
          </a:p>
        </p:txBody>
      </p:sp>
    </p:spTree>
    <p:extLst>
      <p:ext uri="{BB962C8B-B14F-4D97-AF65-F5344CB8AC3E}">
        <p14:creationId xmlns:p14="http://schemas.microsoft.com/office/powerpoint/2010/main" val="25957380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5099238-A33D-55D1-550A-97FB028B485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0F50338-50F9-8A08-9C39-9A54946CEE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92B56B-EB91-A05F-0540-1853CB04DC45}"/>
              </a:ext>
            </a:extLst>
          </p:cNvPr>
          <p:cNvSpPr>
            <a:spLocks noGrp="1" noChangeArrowheads="1"/>
          </p:cNvSpPr>
          <p:nvPr>
            <p:ph type="sldNum" sz="quarter" idx="12"/>
          </p:nvPr>
        </p:nvSpPr>
        <p:spPr>
          <a:ln/>
        </p:spPr>
        <p:txBody>
          <a:bodyPr/>
          <a:lstStyle>
            <a:lvl1pPr>
              <a:defRPr/>
            </a:lvl1pPr>
          </a:lstStyle>
          <a:p>
            <a:fld id="{F6139A7B-B704-4092-BC78-FA826EB16674}" type="slidenum">
              <a:rPr lang="nl-NL" altLang="nl-NL"/>
              <a:pPr/>
              <a:t>‹nr.›</a:t>
            </a:fld>
            <a:endParaRPr lang="nl-NL" altLang="nl-NL"/>
          </a:p>
        </p:txBody>
      </p:sp>
    </p:spTree>
    <p:extLst>
      <p:ext uri="{BB962C8B-B14F-4D97-AF65-F5344CB8AC3E}">
        <p14:creationId xmlns:p14="http://schemas.microsoft.com/office/powerpoint/2010/main" val="115552123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2EB3324-AE93-478A-7C44-275F4875704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E7148D7-68D3-65D7-331A-EB8F2AF56AE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AB7208B-90F2-B922-804B-4E6EDDE08EA0}"/>
              </a:ext>
            </a:extLst>
          </p:cNvPr>
          <p:cNvSpPr>
            <a:spLocks noGrp="1" noChangeArrowheads="1"/>
          </p:cNvSpPr>
          <p:nvPr>
            <p:ph type="sldNum" sz="quarter" idx="12"/>
          </p:nvPr>
        </p:nvSpPr>
        <p:spPr>
          <a:ln/>
        </p:spPr>
        <p:txBody>
          <a:bodyPr/>
          <a:lstStyle>
            <a:lvl1pPr>
              <a:defRPr/>
            </a:lvl1pPr>
          </a:lstStyle>
          <a:p>
            <a:fld id="{D2740E47-D1C1-4702-91E8-757F95A834A0}" type="slidenum">
              <a:rPr lang="nl-NL" altLang="nl-NL"/>
              <a:pPr/>
              <a:t>‹nr.›</a:t>
            </a:fld>
            <a:endParaRPr lang="nl-NL" altLang="nl-NL"/>
          </a:p>
        </p:txBody>
      </p:sp>
    </p:spTree>
    <p:extLst>
      <p:ext uri="{BB962C8B-B14F-4D97-AF65-F5344CB8AC3E}">
        <p14:creationId xmlns:p14="http://schemas.microsoft.com/office/powerpoint/2010/main" val="31482526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0E9353E-102C-1744-CE36-77F1635EFBF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22D0AD-6A27-AE3E-575F-D673C90DCA7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3D2670E-A454-8648-A16B-D5E41FC9A8EE}"/>
              </a:ext>
            </a:extLst>
          </p:cNvPr>
          <p:cNvSpPr>
            <a:spLocks noGrp="1" noChangeArrowheads="1"/>
          </p:cNvSpPr>
          <p:nvPr>
            <p:ph type="sldNum" sz="quarter" idx="12"/>
          </p:nvPr>
        </p:nvSpPr>
        <p:spPr>
          <a:ln/>
        </p:spPr>
        <p:txBody>
          <a:bodyPr/>
          <a:lstStyle>
            <a:lvl1pPr>
              <a:defRPr/>
            </a:lvl1pPr>
          </a:lstStyle>
          <a:p>
            <a:fld id="{F708C44C-5545-4168-ABC9-F71C8DCDF8B8}" type="slidenum">
              <a:rPr lang="nl-NL" altLang="nl-NL"/>
              <a:pPr/>
              <a:t>‹nr.›</a:t>
            </a:fld>
            <a:endParaRPr lang="nl-NL" altLang="nl-NL"/>
          </a:p>
        </p:txBody>
      </p:sp>
    </p:spTree>
    <p:extLst>
      <p:ext uri="{BB962C8B-B14F-4D97-AF65-F5344CB8AC3E}">
        <p14:creationId xmlns:p14="http://schemas.microsoft.com/office/powerpoint/2010/main" val="29687415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EE2DD2-40B0-EE3D-408D-B1448CACD215}"/>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5">
            <a:extLst>
              <a:ext uri="{FF2B5EF4-FFF2-40B4-BE49-F238E27FC236}">
                <a16:creationId xmlns:a16="http://schemas.microsoft.com/office/drawing/2014/main" id="{F93C4DAB-4BDC-20AA-9038-90F1402A5A7A}"/>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6">
            <a:extLst>
              <a:ext uri="{FF2B5EF4-FFF2-40B4-BE49-F238E27FC236}">
                <a16:creationId xmlns:a16="http://schemas.microsoft.com/office/drawing/2014/main" id="{F083CE09-015D-670E-491D-9AA88EEC7B79}"/>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7542FBD1-6D22-4AC0-A76A-AB9564E940EC}" type="slidenum">
              <a:rPr lang="nl-NL" altLang="nl-NL"/>
              <a:pPr/>
              <a:t>‹nr.›</a:t>
            </a:fld>
            <a:endParaRPr lang="nl-NL" altLang="nl-NL"/>
          </a:p>
        </p:txBody>
      </p:sp>
    </p:spTree>
    <p:extLst>
      <p:ext uri="{BB962C8B-B14F-4D97-AF65-F5344CB8AC3E}">
        <p14:creationId xmlns:p14="http://schemas.microsoft.com/office/powerpoint/2010/main" val="217589590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74BCCE-14BF-BEA3-028A-C91A77F42B5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D271341-ADDA-02EA-7A4B-E76DEF71DE21}"/>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FCB8647B-568B-9885-458B-898B1B454BFA}"/>
              </a:ext>
            </a:extLst>
          </p:cNvPr>
          <p:cNvSpPr>
            <a:spLocks noGrp="1"/>
          </p:cNvSpPr>
          <p:nvPr>
            <p:ph type="sldNum" sz="quarter" idx="12"/>
          </p:nvPr>
        </p:nvSpPr>
        <p:spPr/>
        <p:txBody>
          <a:bodyPr/>
          <a:lstStyle>
            <a:lvl1pPr>
              <a:defRPr>
                <a:latin typeface="Calibri" panose="020F0502020204030204" pitchFamily="34" charset="0"/>
              </a:defRPr>
            </a:lvl1pPr>
          </a:lstStyle>
          <a:p>
            <a:fld id="{12DCFA76-2C97-4D80-AA2A-D07EC5EE74EE}" type="slidenum">
              <a:rPr lang="nl-NL" altLang="nl-NL"/>
              <a:pPr/>
              <a:t>‹nr.›</a:t>
            </a:fld>
            <a:endParaRPr lang="nl-NL" altLang="nl-NL"/>
          </a:p>
        </p:txBody>
      </p:sp>
    </p:spTree>
    <p:extLst>
      <p:ext uri="{BB962C8B-B14F-4D97-AF65-F5344CB8AC3E}">
        <p14:creationId xmlns:p14="http://schemas.microsoft.com/office/powerpoint/2010/main" val="3050449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523EABA-DFA2-C0D8-D25A-127D692F5C2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C507B143-1C34-79C8-B5F5-396A0D5E7F00}"/>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35BF0466-E114-4E8C-D603-EE6686FBCF20}"/>
              </a:ext>
            </a:extLst>
          </p:cNvPr>
          <p:cNvSpPr>
            <a:spLocks noGrp="1"/>
          </p:cNvSpPr>
          <p:nvPr>
            <p:ph type="sldNum" sz="quarter" idx="12"/>
          </p:nvPr>
        </p:nvSpPr>
        <p:spPr/>
        <p:txBody>
          <a:bodyPr/>
          <a:lstStyle>
            <a:lvl1pPr>
              <a:defRPr>
                <a:latin typeface="Calibri" panose="020F0502020204030204" pitchFamily="34" charset="0"/>
              </a:defRPr>
            </a:lvl1pPr>
          </a:lstStyle>
          <a:p>
            <a:fld id="{992B8E3C-1EA3-4CB4-B825-2FF8A940AE65}" type="slidenum">
              <a:rPr lang="nl-NL" altLang="nl-NL"/>
              <a:pPr/>
              <a:t>‹nr.›</a:t>
            </a:fld>
            <a:endParaRPr lang="nl-NL" altLang="nl-NL"/>
          </a:p>
        </p:txBody>
      </p:sp>
    </p:spTree>
    <p:extLst>
      <p:ext uri="{BB962C8B-B14F-4D97-AF65-F5344CB8AC3E}">
        <p14:creationId xmlns:p14="http://schemas.microsoft.com/office/powerpoint/2010/main" val="102908423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5C9B278-D435-2658-9571-573B9903A3FC}"/>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0442BFD6-4087-9AE2-5406-EA38167FBB1A}"/>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8D5B2A9-C13E-97DA-95C9-E186734B588F}"/>
              </a:ext>
            </a:extLst>
          </p:cNvPr>
          <p:cNvSpPr>
            <a:spLocks noGrp="1"/>
          </p:cNvSpPr>
          <p:nvPr>
            <p:ph type="sldNum" sz="quarter" idx="12"/>
          </p:nvPr>
        </p:nvSpPr>
        <p:spPr/>
        <p:txBody>
          <a:bodyPr/>
          <a:lstStyle>
            <a:lvl1pPr>
              <a:defRPr>
                <a:latin typeface="Calibri" panose="020F0502020204030204" pitchFamily="34" charset="0"/>
              </a:defRPr>
            </a:lvl1pPr>
          </a:lstStyle>
          <a:p>
            <a:fld id="{C6615516-3663-4447-AA06-5C5ED92C61F9}" type="slidenum">
              <a:rPr lang="nl-NL" altLang="nl-NL"/>
              <a:pPr/>
              <a:t>‹nr.›</a:t>
            </a:fld>
            <a:endParaRPr lang="nl-NL" altLang="nl-NL"/>
          </a:p>
        </p:txBody>
      </p:sp>
    </p:spTree>
    <p:extLst>
      <p:ext uri="{BB962C8B-B14F-4D97-AF65-F5344CB8AC3E}">
        <p14:creationId xmlns:p14="http://schemas.microsoft.com/office/powerpoint/2010/main" val="427007094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66D3FB0-BFB0-B3B8-714B-9A19A7F3FB6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9300EB3F-BA2B-8A9F-12F2-93ECB82CEEF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4078B3BD-2E76-E48C-CA90-EF937A1443BC}"/>
              </a:ext>
            </a:extLst>
          </p:cNvPr>
          <p:cNvSpPr>
            <a:spLocks noGrp="1"/>
          </p:cNvSpPr>
          <p:nvPr>
            <p:ph type="sldNum" sz="quarter" idx="12"/>
          </p:nvPr>
        </p:nvSpPr>
        <p:spPr/>
        <p:txBody>
          <a:bodyPr/>
          <a:lstStyle>
            <a:lvl1pPr>
              <a:defRPr>
                <a:latin typeface="Calibri" panose="020F0502020204030204" pitchFamily="34" charset="0"/>
              </a:defRPr>
            </a:lvl1pPr>
          </a:lstStyle>
          <a:p>
            <a:fld id="{D70B9D5B-A763-45AC-BF7E-61AF3FF63128}" type="slidenum">
              <a:rPr lang="nl-NL" altLang="nl-NL"/>
              <a:pPr/>
              <a:t>‹nr.›</a:t>
            </a:fld>
            <a:endParaRPr lang="nl-NL" altLang="nl-NL"/>
          </a:p>
        </p:txBody>
      </p:sp>
    </p:spTree>
    <p:extLst>
      <p:ext uri="{BB962C8B-B14F-4D97-AF65-F5344CB8AC3E}">
        <p14:creationId xmlns:p14="http://schemas.microsoft.com/office/powerpoint/2010/main" val="249002708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6BE3F6E7-4FE9-13C3-ED4D-2281665F077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B2A58C81-A412-0122-BE0E-7FCBBA09D646}"/>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0CF00433-6886-3F00-53E7-451EE0391E58}"/>
              </a:ext>
            </a:extLst>
          </p:cNvPr>
          <p:cNvSpPr>
            <a:spLocks noGrp="1"/>
          </p:cNvSpPr>
          <p:nvPr>
            <p:ph type="sldNum" sz="quarter" idx="12"/>
          </p:nvPr>
        </p:nvSpPr>
        <p:spPr/>
        <p:txBody>
          <a:bodyPr/>
          <a:lstStyle>
            <a:lvl1pPr>
              <a:defRPr>
                <a:latin typeface="Calibri" panose="020F0502020204030204" pitchFamily="34" charset="0"/>
              </a:defRPr>
            </a:lvl1pPr>
          </a:lstStyle>
          <a:p>
            <a:fld id="{26AEEF69-60C0-49C2-B331-836470B84C48}" type="slidenum">
              <a:rPr lang="nl-NL" altLang="nl-NL"/>
              <a:pPr/>
              <a:t>‹nr.›</a:t>
            </a:fld>
            <a:endParaRPr lang="nl-NL" altLang="nl-NL"/>
          </a:p>
        </p:txBody>
      </p:sp>
    </p:spTree>
    <p:extLst>
      <p:ext uri="{BB962C8B-B14F-4D97-AF65-F5344CB8AC3E}">
        <p14:creationId xmlns:p14="http://schemas.microsoft.com/office/powerpoint/2010/main" val="217702150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02B8C2-EED6-6344-351F-0F18B31B7005}"/>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B39433DE-5086-1BF7-A040-C4D13ABA9C9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BE746766-45E3-83B2-1470-5A761874D018}"/>
              </a:ext>
            </a:extLst>
          </p:cNvPr>
          <p:cNvSpPr>
            <a:spLocks noGrp="1"/>
          </p:cNvSpPr>
          <p:nvPr>
            <p:ph type="sldNum" sz="quarter" idx="12"/>
          </p:nvPr>
        </p:nvSpPr>
        <p:spPr/>
        <p:txBody>
          <a:bodyPr/>
          <a:lstStyle>
            <a:lvl1pPr>
              <a:defRPr>
                <a:latin typeface="Calibri" panose="020F0502020204030204" pitchFamily="34" charset="0"/>
              </a:defRPr>
            </a:lvl1pPr>
          </a:lstStyle>
          <a:p>
            <a:fld id="{C7EA96E1-BA7B-4F85-9D8D-5A72F88CDDD8}" type="slidenum">
              <a:rPr lang="nl-NL" altLang="nl-NL"/>
              <a:pPr/>
              <a:t>‹nr.›</a:t>
            </a:fld>
            <a:endParaRPr lang="nl-NL" altLang="nl-NL"/>
          </a:p>
        </p:txBody>
      </p:sp>
    </p:spTree>
    <p:extLst>
      <p:ext uri="{BB962C8B-B14F-4D97-AF65-F5344CB8AC3E}">
        <p14:creationId xmlns:p14="http://schemas.microsoft.com/office/powerpoint/2010/main" val="336609711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B8BCBD3F-40AA-78D4-710A-DC6A1522380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F89D30DB-341C-E094-EA4B-469D6881565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EC44027-1D8A-C7E9-1C06-DA2EED35398F}"/>
              </a:ext>
            </a:extLst>
          </p:cNvPr>
          <p:cNvSpPr>
            <a:spLocks noGrp="1"/>
          </p:cNvSpPr>
          <p:nvPr>
            <p:ph type="sldNum" sz="quarter" idx="12"/>
          </p:nvPr>
        </p:nvSpPr>
        <p:spPr/>
        <p:txBody>
          <a:bodyPr/>
          <a:lstStyle>
            <a:lvl1pPr>
              <a:defRPr>
                <a:latin typeface="Calibri" panose="020F0502020204030204" pitchFamily="34" charset="0"/>
              </a:defRPr>
            </a:lvl1pPr>
          </a:lstStyle>
          <a:p>
            <a:fld id="{EE4DB86D-C50D-435F-AA4D-6982C93832BC}" type="slidenum">
              <a:rPr lang="nl-NL" altLang="nl-NL"/>
              <a:pPr/>
              <a:t>‹nr.›</a:t>
            </a:fld>
            <a:endParaRPr lang="nl-NL" altLang="nl-NL"/>
          </a:p>
        </p:txBody>
      </p:sp>
    </p:spTree>
    <p:extLst>
      <p:ext uri="{BB962C8B-B14F-4D97-AF65-F5344CB8AC3E}">
        <p14:creationId xmlns:p14="http://schemas.microsoft.com/office/powerpoint/2010/main" val="167035682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2D082EA7-E3A1-46D2-C435-80F1F6501969}"/>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CE54749-2CCA-B711-EC45-1D51F667A34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68931B35-E347-6087-DAD7-71689546B135}"/>
              </a:ext>
            </a:extLst>
          </p:cNvPr>
          <p:cNvSpPr>
            <a:spLocks noGrp="1"/>
          </p:cNvSpPr>
          <p:nvPr>
            <p:ph type="sldNum" sz="quarter" idx="12"/>
          </p:nvPr>
        </p:nvSpPr>
        <p:spPr/>
        <p:txBody>
          <a:bodyPr/>
          <a:lstStyle>
            <a:lvl1pPr>
              <a:defRPr>
                <a:latin typeface="Calibri" panose="020F0502020204030204" pitchFamily="34" charset="0"/>
              </a:defRPr>
            </a:lvl1pPr>
          </a:lstStyle>
          <a:p>
            <a:fld id="{0BB20908-2BF9-494B-9A79-03DD057D86B0}" type="slidenum">
              <a:rPr lang="nl-NL" altLang="nl-NL"/>
              <a:pPr/>
              <a:t>‹nr.›</a:t>
            </a:fld>
            <a:endParaRPr lang="nl-NL" altLang="nl-NL"/>
          </a:p>
        </p:txBody>
      </p:sp>
    </p:spTree>
    <p:extLst>
      <p:ext uri="{BB962C8B-B14F-4D97-AF65-F5344CB8AC3E}">
        <p14:creationId xmlns:p14="http://schemas.microsoft.com/office/powerpoint/2010/main" val="32628759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DFD868-D23E-1B19-A5A8-3D718053CF6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3387C519-7F47-BE91-BCB0-391CCC3B7F9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A7884A6-3F07-A37B-A581-21DDE3C1A75C}"/>
              </a:ext>
            </a:extLst>
          </p:cNvPr>
          <p:cNvSpPr>
            <a:spLocks noGrp="1"/>
          </p:cNvSpPr>
          <p:nvPr>
            <p:ph type="sldNum" sz="quarter" idx="12"/>
          </p:nvPr>
        </p:nvSpPr>
        <p:spPr/>
        <p:txBody>
          <a:bodyPr/>
          <a:lstStyle>
            <a:lvl1pPr>
              <a:defRPr>
                <a:latin typeface="Calibri" panose="020F0502020204030204" pitchFamily="34" charset="0"/>
              </a:defRPr>
            </a:lvl1pPr>
          </a:lstStyle>
          <a:p>
            <a:fld id="{094E8133-A1CA-4211-9F67-666B58DD7E80}" type="slidenum">
              <a:rPr lang="nl-NL" altLang="nl-NL"/>
              <a:pPr/>
              <a:t>‹nr.›</a:t>
            </a:fld>
            <a:endParaRPr lang="nl-NL" altLang="nl-NL"/>
          </a:p>
        </p:txBody>
      </p:sp>
    </p:spTree>
    <p:extLst>
      <p:ext uri="{BB962C8B-B14F-4D97-AF65-F5344CB8AC3E}">
        <p14:creationId xmlns:p14="http://schemas.microsoft.com/office/powerpoint/2010/main" val="14881742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48F0FB3-6B0E-6D18-474B-B3B382692AB3}"/>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3CA7410-3982-82FD-9DF6-075B12FA4CA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8AE5C1CB-79C9-A8C0-82A9-8260CB3D91AB}"/>
              </a:ext>
            </a:extLst>
          </p:cNvPr>
          <p:cNvSpPr>
            <a:spLocks noGrp="1"/>
          </p:cNvSpPr>
          <p:nvPr>
            <p:ph type="sldNum" sz="quarter" idx="12"/>
          </p:nvPr>
        </p:nvSpPr>
        <p:spPr/>
        <p:txBody>
          <a:bodyPr/>
          <a:lstStyle>
            <a:lvl1pPr>
              <a:defRPr>
                <a:latin typeface="Calibri" panose="020F0502020204030204" pitchFamily="34" charset="0"/>
              </a:defRPr>
            </a:lvl1pPr>
          </a:lstStyle>
          <a:p>
            <a:fld id="{7C625D74-1C13-4DA7-B571-4559939F21F5}" type="slidenum">
              <a:rPr lang="nl-NL" altLang="nl-NL"/>
              <a:pPr/>
              <a:t>‹nr.›</a:t>
            </a:fld>
            <a:endParaRPr lang="nl-NL" altLang="nl-NL"/>
          </a:p>
        </p:txBody>
      </p:sp>
    </p:spTree>
    <p:extLst>
      <p:ext uri="{BB962C8B-B14F-4D97-AF65-F5344CB8AC3E}">
        <p14:creationId xmlns:p14="http://schemas.microsoft.com/office/powerpoint/2010/main" val="104309349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8A6479E-A4DF-24AF-C22A-FE84D434E0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B34E0E43-C1B3-BBE6-8478-566186EE39E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CE2D1329-BA7C-608A-103A-C4C1EBA6FFD6}"/>
              </a:ext>
            </a:extLst>
          </p:cNvPr>
          <p:cNvSpPr>
            <a:spLocks noGrp="1"/>
          </p:cNvSpPr>
          <p:nvPr>
            <p:ph type="sldNum" sz="quarter" idx="12"/>
          </p:nvPr>
        </p:nvSpPr>
        <p:spPr/>
        <p:txBody>
          <a:bodyPr/>
          <a:lstStyle>
            <a:lvl1pPr>
              <a:defRPr>
                <a:latin typeface="Calibri" panose="020F0502020204030204" pitchFamily="34" charset="0"/>
              </a:defRPr>
            </a:lvl1pPr>
          </a:lstStyle>
          <a:p>
            <a:fld id="{F5F16382-0C9F-446A-A65A-F9466D7E06D7}" type="slidenum">
              <a:rPr lang="nl-NL" altLang="nl-NL"/>
              <a:pPr/>
              <a:t>‹nr.›</a:t>
            </a:fld>
            <a:endParaRPr lang="nl-NL" altLang="nl-NL"/>
          </a:p>
        </p:txBody>
      </p:sp>
    </p:spTree>
    <p:extLst>
      <p:ext uri="{BB962C8B-B14F-4D97-AF65-F5344CB8AC3E}">
        <p14:creationId xmlns:p14="http://schemas.microsoft.com/office/powerpoint/2010/main" val="152572855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3">
            <a:extLst>
              <a:ext uri="{FF2B5EF4-FFF2-40B4-BE49-F238E27FC236}">
                <a16:creationId xmlns:a16="http://schemas.microsoft.com/office/drawing/2014/main" id="{319696AF-9916-EC54-10D9-ADE0F0A28618}"/>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4">
            <a:extLst>
              <a:ext uri="{FF2B5EF4-FFF2-40B4-BE49-F238E27FC236}">
                <a16:creationId xmlns:a16="http://schemas.microsoft.com/office/drawing/2014/main" id="{87DB6445-DB5E-E533-698F-160BF8F83313}"/>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5">
            <a:extLst>
              <a:ext uri="{FF2B5EF4-FFF2-40B4-BE49-F238E27FC236}">
                <a16:creationId xmlns:a16="http://schemas.microsoft.com/office/drawing/2014/main" id="{8FEBEF49-8E9B-52BE-4F7E-79BF31D7EE35}"/>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9F187AFE-C9BA-48E8-B3A1-1679D1D1237D}" type="slidenum">
              <a:rPr lang="nl-NL" altLang="nl-NL"/>
              <a:pPr/>
              <a:t>‹nr.›</a:t>
            </a:fld>
            <a:endParaRPr lang="nl-NL" altLang="nl-NL"/>
          </a:p>
        </p:txBody>
      </p:sp>
    </p:spTree>
    <p:extLst>
      <p:ext uri="{BB962C8B-B14F-4D97-AF65-F5344CB8AC3E}">
        <p14:creationId xmlns:p14="http://schemas.microsoft.com/office/powerpoint/2010/main" val="116888646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8BFEF-CFE7-70A0-E2A7-5928F6F64D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424BE411-ED80-BA7E-F256-AB0079DCFA3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CE2FBEAA-E0A5-EADA-A672-25E992100377}"/>
              </a:ext>
            </a:extLst>
          </p:cNvPr>
          <p:cNvSpPr>
            <a:spLocks noGrp="1"/>
          </p:cNvSpPr>
          <p:nvPr>
            <p:ph type="sldNum" sz="quarter" idx="12"/>
          </p:nvPr>
        </p:nvSpPr>
        <p:spPr/>
        <p:txBody>
          <a:bodyPr/>
          <a:lstStyle>
            <a:lvl1pPr>
              <a:defRPr>
                <a:latin typeface="Calibri" panose="020F0502020204030204" pitchFamily="34" charset="0"/>
              </a:defRPr>
            </a:lvl1pPr>
          </a:lstStyle>
          <a:p>
            <a:fld id="{0DE805C9-7603-4575-993E-4E6FDC509476}" type="slidenum">
              <a:rPr lang="nl-NL" altLang="nl-NL"/>
              <a:pPr/>
              <a:t>‹nr.›</a:t>
            </a:fld>
            <a:endParaRPr lang="nl-NL" altLang="nl-NL"/>
          </a:p>
        </p:txBody>
      </p:sp>
    </p:spTree>
    <p:extLst>
      <p:ext uri="{BB962C8B-B14F-4D97-AF65-F5344CB8AC3E}">
        <p14:creationId xmlns:p14="http://schemas.microsoft.com/office/powerpoint/2010/main" val="36601037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436E893-43CD-6D4C-9300-FA214BFB3BC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8934DF6-9B19-9E85-8BE8-5BFBA52331F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A6852C8-E4DC-C634-B093-C139B026BD50}"/>
              </a:ext>
            </a:extLst>
          </p:cNvPr>
          <p:cNvSpPr>
            <a:spLocks noGrp="1"/>
          </p:cNvSpPr>
          <p:nvPr>
            <p:ph type="sldNum" sz="quarter" idx="12"/>
          </p:nvPr>
        </p:nvSpPr>
        <p:spPr/>
        <p:txBody>
          <a:bodyPr/>
          <a:lstStyle>
            <a:lvl1pPr>
              <a:defRPr>
                <a:latin typeface="Calibri" panose="020F0502020204030204" pitchFamily="34" charset="0"/>
              </a:defRPr>
            </a:lvl1pPr>
          </a:lstStyle>
          <a:p>
            <a:fld id="{F3B0498C-7322-4E7E-9AD8-910AF9A938CC}" type="slidenum">
              <a:rPr lang="nl-NL" altLang="nl-NL"/>
              <a:pPr/>
              <a:t>‹nr.›</a:t>
            </a:fld>
            <a:endParaRPr lang="nl-NL" altLang="nl-NL"/>
          </a:p>
        </p:txBody>
      </p:sp>
    </p:spTree>
    <p:extLst>
      <p:ext uri="{BB962C8B-B14F-4D97-AF65-F5344CB8AC3E}">
        <p14:creationId xmlns:p14="http://schemas.microsoft.com/office/powerpoint/2010/main" val="187174878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212D67A-C8DC-6387-5BA2-3F7C1E7CE128}"/>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5600684C-D551-DA13-F842-2150BDE3B4E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6EBCA3F-A13A-DE9C-0225-8F82BDAAF085}"/>
              </a:ext>
            </a:extLst>
          </p:cNvPr>
          <p:cNvSpPr>
            <a:spLocks noGrp="1"/>
          </p:cNvSpPr>
          <p:nvPr>
            <p:ph type="sldNum" sz="quarter" idx="12"/>
          </p:nvPr>
        </p:nvSpPr>
        <p:spPr/>
        <p:txBody>
          <a:bodyPr/>
          <a:lstStyle>
            <a:lvl1pPr>
              <a:defRPr>
                <a:latin typeface="Calibri" panose="020F0502020204030204" pitchFamily="34" charset="0"/>
              </a:defRPr>
            </a:lvl1pPr>
          </a:lstStyle>
          <a:p>
            <a:fld id="{2629F996-9470-49E4-B446-811ED6963B86}" type="slidenum">
              <a:rPr lang="nl-NL" altLang="nl-NL"/>
              <a:pPr/>
              <a:t>‹nr.›</a:t>
            </a:fld>
            <a:endParaRPr lang="nl-NL" altLang="nl-NL"/>
          </a:p>
        </p:txBody>
      </p:sp>
    </p:spTree>
    <p:extLst>
      <p:ext uri="{BB962C8B-B14F-4D97-AF65-F5344CB8AC3E}">
        <p14:creationId xmlns:p14="http://schemas.microsoft.com/office/powerpoint/2010/main" val="25611958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4BD4DC-B145-56CB-F52A-1E6B1FF118B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14DB7AA9-03A0-F6DA-752F-69F2C729BAA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22BA04CC-2733-A05D-464A-D312ACA64C83}"/>
              </a:ext>
            </a:extLst>
          </p:cNvPr>
          <p:cNvSpPr>
            <a:spLocks noGrp="1"/>
          </p:cNvSpPr>
          <p:nvPr>
            <p:ph type="sldNum" sz="quarter" idx="12"/>
          </p:nvPr>
        </p:nvSpPr>
        <p:spPr/>
        <p:txBody>
          <a:bodyPr/>
          <a:lstStyle>
            <a:lvl1pPr>
              <a:defRPr>
                <a:latin typeface="Calibri" panose="020F0502020204030204" pitchFamily="34" charset="0"/>
              </a:defRPr>
            </a:lvl1pPr>
          </a:lstStyle>
          <a:p>
            <a:fld id="{FA9C2819-DA02-41F0-8DB9-55F57F6FBEC8}" type="slidenum">
              <a:rPr lang="nl-NL" altLang="nl-NL"/>
              <a:pPr/>
              <a:t>‹nr.›</a:t>
            </a:fld>
            <a:endParaRPr lang="nl-NL" altLang="nl-NL"/>
          </a:p>
        </p:txBody>
      </p:sp>
    </p:spTree>
    <p:extLst>
      <p:ext uri="{BB962C8B-B14F-4D97-AF65-F5344CB8AC3E}">
        <p14:creationId xmlns:p14="http://schemas.microsoft.com/office/powerpoint/2010/main" val="241278679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72583770-7F8C-6B7A-752A-90F90736690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AB0CAC4C-4528-2F27-304F-E37F41A205F4}"/>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C0D17C4F-E25A-1322-0252-B5AFE360866F}"/>
              </a:ext>
            </a:extLst>
          </p:cNvPr>
          <p:cNvSpPr>
            <a:spLocks noGrp="1"/>
          </p:cNvSpPr>
          <p:nvPr>
            <p:ph type="sldNum" sz="quarter" idx="12"/>
          </p:nvPr>
        </p:nvSpPr>
        <p:spPr/>
        <p:txBody>
          <a:bodyPr/>
          <a:lstStyle>
            <a:lvl1pPr>
              <a:defRPr>
                <a:latin typeface="Calibri" panose="020F0502020204030204" pitchFamily="34" charset="0"/>
              </a:defRPr>
            </a:lvl1pPr>
          </a:lstStyle>
          <a:p>
            <a:fld id="{DC9727FD-5577-46DA-852F-E46431B64986}" type="slidenum">
              <a:rPr lang="nl-NL" altLang="nl-NL"/>
              <a:pPr/>
              <a:t>‹nr.›</a:t>
            </a:fld>
            <a:endParaRPr lang="nl-NL" altLang="nl-NL"/>
          </a:p>
        </p:txBody>
      </p:sp>
    </p:spTree>
    <p:extLst>
      <p:ext uri="{BB962C8B-B14F-4D97-AF65-F5344CB8AC3E}">
        <p14:creationId xmlns:p14="http://schemas.microsoft.com/office/powerpoint/2010/main" val="3987148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72BA40B-3AED-E3FF-E80D-A5D05A5BFB7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912B492E-F513-6698-B82D-69CDCA1D156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45214B6A-74A0-184B-A9C6-48DFCCE7F2F8}"/>
              </a:ext>
            </a:extLst>
          </p:cNvPr>
          <p:cNvSpPr>
            <a:spLocks noGrp="1"/>
          </p:cNvSpPr>
          <p:nvPr>
            <p:ph type="sldNum" sz="quarter" idx="12"/>
          </p:nvPr>
        </p:nvSpPr>
        <p:spPr/>
        <p:txBody>
          <a:bodyPr/>
          <a:lstStyle>
            <a:lvl1pPr>
              <a:defRPr>
                <a:latin typeface="Calibri" panose="020F0502020204030204" pitchFamily="34" charset="0"/>
              </a:defRPr>
            </a:lvl1pPr>
          </a:lstStyle>
          <a:p>
            <a:fld id="{0F63F850-82CD-4107-B95A-DE29D9EC86C7}" type="slidenum">
              <a:rPr lang="nl-NL" altLang="nl-NL"/>
              <a:pPr/>
              <a:t>‹nr.›</a:t>
            </a:fld>
            <a:endParaRPr lang="nl-NL" altLang="nl-NL"/>
          </a:p>
        </p:txBody>
      </p:sp>
    </p:spTree>
    <p:extLst>
      <p:ext uri="{BB962C8B-B14F-4D97-AF65-F5344CB8AC3E}">
        <p14:creationId xmlns:p14="http://schemas.microsoft.com/office/powerpoint/2010/main" val="292410047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A96B28FC-2CE3-AAF6-9401-903C4B4F535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380AFA9A-881C-D600-9A9B-E81630AA63B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1E944E6-348A-02AC-B9FD-94EF8FE5346A}"/>
              </a:ext>
            </a:extLst>
          </p:cNvPr>
          <p:cNvSpPr>
            <a:spLocks noGrp="1"/>
          </p:cNvSpPr>
          <p:nvPr>
            <p:ph type="sldNum" sz="quarter" idx="12"/>
          </p:nvPr>
        </p:nvSpPr>
        <p:spPr/>
        <p:txBody>
          <a:bodyPr/>
          <a:lstStyle>
            <a:lvl1pPr>
              <a:defRPr>
                <a:latin typeface="Calibri" panose="020F0502020204030204" pitchFamily="34" charset="0"/>
              </a:defRPr>
            </a:lvl1pPr>
          </a:lstStyle>
          <a:p>
            <a:fld id="{BDA9D386-3B99-44BB-BA62-25535E15365F}" type="slidenum">
              <a:rPr lang="nl-NL" altLang="nl-NL"/>
              <a:pPr/>
              <a:t>‹nr.›</a:t>
            </a:fld>
            <a:endParaRPr lang="nl-NL" altLang="nl-NL"/>
          </a:p>
        </p:txBody>
      </p:sp>
    </p:spTree>
    <p:extLst>
      <p:ext uri="{BB962C8B-B14F-4D97-AF65-F5344CB8AC3E}">
        <p14:creationId xmlns:p14="http://schemas.microsoft.com/office/powerpoint/2010/main" val="290822518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638E9334-1238-91C7-4CD4-1EA110DD24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B8B70F0-0D35-435E-601B-914AAFAAAF69}"/>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DF8DE473-6722-5C2F-F179-09422CDE6D12}"/>
              </a:ext>
            </a:extLst>
          </p:cNvPr>
          <p:cNvSpPr>
            <a:spLocks noGrp="1"/>
          </p:cNvSpPr>
          <p:nvPr>
            <p:ph type="sldNum" sz="quarter" idx="12"/>
          </p:nvPr>
        </p:nvSpPr>
        <p:spPr/>
        <p:txBody>
          <a:bodyPr/>
          <a:lstStyle>
            <a:lvl1pPr>
              <a:defRPr>
                <a:latin typeface="Calibri" panose="020F0502020204030204" pitchFamily="34" charset="0"/>
              </a:defRPr>
            </a:lvl1pPr>
          </a:lstStyle>
          <a:p>
            <a:fld id="{C7310F49-C969-44A8-8A33-4BAEABF16849}" type="slidenum">
              <a:rPr lang="nl-NL" altLang="nl-NL"/>
              <a:pPr/>
              <a:t>‹nr.›</a:t>
            </a:fld>
            <a:endParaRPr lang="nl-NL" altLang="nl-NL"/>
          </a:p>
        </p:txBody>
      </p:sp>
    </p:spTree>
    <p:extLst>
      <p:ext uri="{BB962C8B-B14F-4D97-AF65-F5344CB8AC3E}">
        <p14:creationId xmlns:p14="http://schemas.microsoft.com/office/powerpoint/2010/main" val="403409010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2CFA1B-52F3-E927-A5AD-8283C406E38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AB7C3451-0596-C58A-274B-F51E2CC2475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7ADC650-AC44-9CC6-414F-3467C085584E}"/>
              </a:ext>
            </a:extLst>
          </p:cNvPr>
          <p:cNvSpPr>
            <a:spLocks noGrp="1"/>
          </p:cNvSpPr>
          <p:nvPr>
            <p:ph type="sldNum" sz="quarter" idx="12"/>
          </p:nvPr>
        </p:nvSpPr>
        <p:spPr/>
        <p:txBody>
          <a:bodyPr/>
          <a:lstStyle>
            <a:lvl1pPr>
              <a:defRPr>
                <a:latin typeface="Calibri" panose="020F0502020204030204" pitchFamily="34" charset="0"/>
              </a:defRPr>
            </a:lvl1pPr>
          </a:lstStyle>
          <a:p>
            <a:fld id="{DB5B5FC4-51BA-45DE-80D4-08BA8A99B71B}" type="slidenum">
              <a:rPr lang="nl-NL" altLang="nl-NL"/>
              <a:pPr/>
              <a:t>‹nr.›</a:t>
            </a:fld>
            <a:endParaRPr lang="nl-NL" altLang="nl-NL"/>
          </a:p>
        </p:txBody>
      </p:sp>
    </p:spTree>
    <p:extLst>
      <p:ext uri="{BB962C8B-B14F-4D97-AF65-F5344CB8AC3E}">
        <p14:creationId xmlns:p14="http://schemas.microsoft.com/office/powerpoint/2010/main" val="180915602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458ECD-D9BD-7290-B044-54CAE78C2D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6142F37-E113-793C-71F7-2A0DA3D0912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D6E2CBA-ED73-EE29-3A3B-34E7A57B0084}"/>
              </a:ext>
            </a:extLst>
          </p:cNvPr>
          <p:cNvSpPr>
            <a:spLocks noGrp="1"/>
          </p:cNvSpPr>
          <p:nvPr>
            <p:ph type="sldNum" sz="quarter" idx="12"/>
          </p:nvPr>
        </p:nvSpPr>
        <p:spPr/>
        <p:txBody>
          <a:bodyPr/>
          <a:lstStyle>
            <a:lvl1pPr>
              <a:defRPr>
                <a:latin typeface="Calibri" panose="020F0502020204030204" pitchFamily="34" charset="0"/>
              </a:defRPr>
            </a:lvl1pPr>
          </a:lstStyle>
          <a:p>
            <a:fld id="{40BB61E7-74AA-4B76-A056-353484EEDDC4}" type="slidenum">
              <a:rPr lang="nl-NL" altLang="nl-NL"/>
              <a:pPr/>
              <a:t>‹nr.›</a:t>
            </a:fld>
            <a:endParaRPr lang="nl-NL" altLang="nl-NL"/>
          </a:p>
        </p:txBody>
      </p:sp>
    </p:spTree>
    <p:extLst>
      <p:ext uri="{BB962C8B-B14F-4D97-AF65-F5344CB8AC3E}">
        <p14:creationId xmlns:p14="http://schemas.microsoft.com/office/powerpoint/2010/main" val="172620078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D8DB4B-A5D8-69B6-A34C-B29CE7E7B7FF}"/>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1EA9097B-3C19-2EB7-B41A-F67AABCCC72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5047C3B5-801D-46A0-4A44-DA79C0BF7AEB}"/>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A75CC53A-DAC6-44D3-9EED-FA8C34316F8E}" type="slidenum">
              <a:rPr lang="nl-NL" altLang="nl-NL"/>
              <a:pPr/>
              <a:t>‹nr.›</a:t>
            </a:fld>
            <a:endParaRPr lang="nl-NL" altLang="nl-NL"/>
          </a:p>
        </p:txBody>
      </p:sp>
    </p:spTree>
    <p:extLst>
      <p:ext uri="{BB962C8B-B14F-4D97-AF65-F5344CB8AC3E}">
        <p14:creationId xmlns:p14="http://schemas.microsoft.com/office/powerpoint/2010/main" val="418979282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lvl1pPr marL="361950" indent="0">
              <a:defRPr/>
            </a:lvl1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Rectangle 4">
            <a:extLst>
              <a:ext uri="{FF2B5EF4-FFF2-40B4-BE49-F238E27FC236}">
                <a16:creationId xmlns:a16="http://schemas.microsoft.com/office/drawing/2014/main" id="{87617C50-08F5-5268-F12F-5D33711C5184}"/>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22ABE882-0059-546D-045D-249919B60CE6}"/>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E6E8F5A-3E9A-80EE-F466-CCD26B8F5BF6}"/>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61DC8FF-9D9C-497B-ACBB-09707CAC762F}" type="slidenum">
              <a:rPr lang="nl-NL" altLang="nl-NL"/>
              <a:pPr/>
              <a:t>‹nr.›</a:t>
            </a:fld>
            <a:endParaRPr lang="nl-NL" altLang="nl-NL"/>
          </a:p>
        </p:txBody>
      </p:sp>
    </p:spTree>
    <p:extLst>
      <p:ext uri="{BB962C8B-B14F-4D97-AF65-F5344CB8AC3E}">
        <p14:creationId xmlns:p14="http://schemas.microsoft.com/office/powerpoint/2010/main" val="118421556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665F682E-4248-7841-7704-135FF4ABDCA2}"/>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B7963F03-6714-A9C1-20A5-EF37FFFA8F05}"/>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F76BCB01-47DA-BFB0-EE86-2C3334230EBF}"/>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48A8CA32-7166-4D9B-B6AE-73E5E9CEDFF4}" type="slidenum">
              <a:rPr lang="nl-NL" altLang="nl-NL"/>
              <a:pPr/>
              <a:t>‹nr.›</a:t>
            </a:fld>
            <a:endParaRPr lang="nl-NL" altLang="nl-NL"/>
          </a:p>
        </p:txBody>
      </p:sp>
    </p:spTree>
    <p:extLst>
      <p:ext uri="{BB962C8B-B14F-4D97-AF65-F5344CB8AC3E}">
        <p14:creationId xmlns:p14="http://schemas.microsoft.com/office/powerpoint/2010/main" val="84883696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420DA318-D795-9D12-0D81-359CBA4FACB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A5E435E6-2704-4F5A-7761-2B016A9B7AB9}"/>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CFF66986-A2AA-CC2D-029E-C3505C171C0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CFDFCC5-88A6-4946-9BE3-97D4FB7B03F4}" type="slidenum">
              <a:rPr lang="nl-NL" altLang="nl-NL"/>
              <a:pPr/>
              <a:t>‹nr.›</a:t>
            </a:fld>
            <a:endParaRPr lang="nl-NL" altLang="nl-NL"/>
          </a:p>
        </p:txBody>
      </p:sp>
    </p:spTree>
    <p:extLst>
      <p:ext uri="{BB962C8B-B14F-4D97-AF65-F5344CB8AC3E}">
        <p14:creationId xmlns:p14="http://schemas.microsoft.com/office/powerpoint/2010/main" val="223888403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C3E799D-304A-50BE-06F0-240490ACAB0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15B1986A-3ECC-A108-80B2-A7D89757CBD2}"/>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88460D45-9749-BB31-2FD0-23EDA2806291}"/>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FA6B11F-DC93-4443-9D16-0822812E4CC3}" type="slidenum">
              <a:rPr lang="nl-NL" altLang="nl-NL"/>
              <a:pPr/>
              <a:t>‹nr.›</a:t>
            </a:fld>
            <a:endParaRPr lang="nl-NL" altLang="nl-NL"/>
          </a:p>
        </p:txBody>
      </p:sp>
    </p:spTree>
    <p:extLst>
      <p:ext uri="{BB962C8B-B14F-4D97-AF65-F5344CB8AC3E}">
        <p14:creationId xmlns:p14="http://schemas.microsoft.com/office/powerpoint/2010/main" val="33392557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0046329E-2692-6110-2E78-E87D13F2FCD3}"/>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5">
            <a:extLst>
              <a:ext uri="{FF2B5EF4-FFF2-40B4-BE49-F238E27FC236}">
                <a16:creationId xmlns:a16="http://schemas.microsoft.com/office/drawing/2014/main" id="{665840CE-DB1E-AF20-B9AE-4E1824D4AE2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6">
            <a:extLst>
              <a:ext uri="{FF2B5EF4-FFF2-40B4-BE49-F238E27FC236}">
                <a16:creationId xmlns:a16="http://schemas.microsoft.com/office/drawing/2014/main" id="{D8107582-C14F-AD9A-CAA9-3CB09E4EF07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521B6F3-A59C-4CB9-930A-2C7636F6DC2A}" type="slidenum">
              <a:rPr lang="nl-NL" altLang="nl-NL"/>
              <a:pPr/>
              <a:t>‹nr.›</a:t>
            </a:fld>
            <a:endParaRPr lang="nl-NL" altLang="nl-NL"/>
          </a:p>
        </p:txBody>
      </p:sp>
    </p:spTree>
    <p:extLst>
      <p:ext uri="{BB962C8B-B14F-4D97-AF65-F5344CB8AC3E}">
        <p14:creationId xmlns:p14="http://schemas.microsoft.com/office/powerpoint/2010/main" val="243604602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0C1FE82-5471-8090-E3F1-B79DC50D5E66}"/>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DC2A732C-B9D3-0F03-22AE-4E5F8EB6379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0415108F-0A0D-8A85-DF38-FB48A3C51F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ED5EA859-66B8-493F-9616-5D0B1AC7A91D}" type="slidenum">
              <a:rPr lang="nl-NL" altLang="nl-NL"/>
              <a:pPr/>
              <a:t>‹nr.›</a:t>
            </a:fld>
            <a:endParaRPr lang="nl-NL" altLang="nl-NL"/>
          </a:p>
        </p:txBody>
      </p:sp>
    </p:spTree>
    <p:extLst>
      <p:ext uri="{BB962C8B-B14F-4D97-AF65-F5344CB8AC3E}">
        <p14:creationId xmlns:p14="http://schemas.microsoft.com/office/powerpoint/2010/main" val="367822342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EE230BF-120F-F7BF-9B30-E524D08D5AC8}"/>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98616477-D24F-A96E-EFC9-69FE32C95D1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22F8A1AC-C46F-7F81-8410-8CA9B21D241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6BF10AB9-AB15-4000-A4F7-A16B0B4121E0}" type="slidenum">
              <a:rPr lang="nl-NL" altLang="nl-NL"/>
              <a:pPr/>
              <a:t>‹nr.›</a:t>
            </a:fld>
            <a:endParaRPr lang="nl-NL" altLang="nl-NL"/>
          </a:p>
        </p:txBody>
      </p:sp>
    </p:spTree>
    <p:extLst>
      <p:ext uri="{BB962C8B-B14F-4D97-AF65-F5344CB8AC3E}">
        <p14:creationId xmlns:p14="http://schemas.microsoft.com/office/powerpoint/2010/main" val="76708632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1AF3A65-A043-281D-DEA3-92DC0685A53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3DF30979-9835-3336-AB5C-6148E9F9AFA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49EE3141-ED83-3E3F-4094-A095470FC94E}"/>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017148EB-0C4D-4D9A-83B0-3AD9DB579C51}" type="slidenum">
              <a:rPr lang="nl-NL" altLang="nl-NL"/>
              <a:pPr/>
              <a:t>‹nr.›</a:t>
            </a:fld>
            <a:endParaRPr lang="nl-NL" altLang="nl-NL"/>
          </a:p>
        </p:txBody>
      </p:sp>
    </p:spTree>
    <p:extLst>
      <p:ext uri="{BB962C8B-B14F-4D97-AF65-F5344CB8AC3E}">
        <p14:creationId xmlns:p14="http://schemas.microsoft.com/office/powerpoint/2010/main" val="5014757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85B1814-C6BD-10E6-4145-4719A2F9288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F3E5C20-93B1-DB2A-48AB-0ECDBF526C7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7A48F91-D8F4-9701-7FF5-7287B5E0D4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83A2D51-9330-4469-A60E-8F62BDE27735}" type="slidenum">
              <a:rPr lang="nl-NL" altLang="nl-NL"/>
              <a:pPr/>
              <a:t>‹nr.›</a:t>
            </a:fld>
            <a:endParaRPr lang="nl-NL" altLang="nl-NL"/>
          </a:p>
        </p:txBody>
      </p:sp>
    </p:spTree>
    <p:extLst>
      <p:ext uri="{BB962C8B-B14F-4D97-AF65-F5344CB8AC3E}">
        <p14:creationId xmlns:p14="http://schemas.microsoft.com/office/powerpoint/2010/main" val="210995400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3730575-AB30-99D9-3DCA-9D9A733C5AEA}"/>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5C23438-9626-B46B-1422-3B12566690E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7A7115EC-F036-E154-B4D1-B886D280114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68F2ACF-7039-4A2E-A224-6C66D3B71D3C}" type="slidenum">
              <a:rPr lang="nl-NL" altLang="nl-NL"/>
              <a:pPr/>
              <a:t>‹nr.›</a:t>
            </a:fld>
            <a:endParaRPr lang="nl-NL" altLang="nl-NL"/>
          </a:p>
        </p:txBody>
      </p:sp>
    </p:spTree>
    <p:extLst>
      <p:ext uri="{BB962C8B-B14F-4D97-AF65-F5344CB8AC3E}">
        <p14:creationId xmlns:p14="http://schemas.microsoft.com/office/powerpoint/2010/main" val="18326126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7297D8E-413C-F686-FCBC-FAD48492C4C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8ED84FCE-E001-02BD-F825-DBF23BEA38DD}"/>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7872EC02-1645-5F3F-7624-ABB52E716223}"/>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638BCEE-7A70-4C78-A75F-18AFF4F1165B}" type="slidenum">
              <a:rPr lang="nl-NL" altLang="nl-NL"/>
              <a:pPr/>
              <a:t>‹nr.›</a:t>
            </a:fld>
            <a:endParaRPr lang="nl-NL" altLang="nl-NL"/>
          </a:p>
        </p:txBody>
      </p:sp>
    </p:spTree>
    <p:extLst>
      <p:ext uri="{BB962C8B-B14F-4D97-AF65-F5344CB8AC3E}">
        <p14:creationId xmlns:p14="http://schemas.microsoft.com/office/powerpoint/2010/main" val="18888924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963B1AC-C97D-6AA8-3D2C-52F37DB9E459}"/>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07E5E079-497D-4B9F-DDB5-6A49525DB224}"/>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27006C1-B5DA-8C7D-70E1-855E941244D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524E0DD5-C26D-6FCF-3CE7-7307D67C3795}"/>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8C2A14F5-348A-05D1-5559-5376C644AD6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70EB4C5-A193-4632-BA08-FCD1EAD99F07}"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60" r:id="rId1"/>
    <p:sldLayoutId id="2147484861" r:id="rId2"/>
    <p:sldLayoutId id="2147484862" r:id="rId3"/>
    <p:sldLayoutId id="2147484863" r:id="rId4"/>
    <p:sldLayoutId id="2147484864" r:id="rId5"/>
    <p:sldLayoutId id="2147484865" r:id="rId6"/>
    <p:sldLayoutId id="2147484866" r:id="rId7"/>
    <p:sldLayoutId id="2147484867" r:id="rId8"/>
    <p:sldLayoutId id="2147484868" r:id="rId9"/>
    <p:sldLayoutId id="2147484869" r:id="rId10"/>
    <p:sldLayoutId id="2147484870" r:id="rId11"/>
    <p:sldLayoutId id="2147484871"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EC76EC44-6D4B-804F-3DF9-1CF7ADD08EB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7EEF6E35-9055-1619-FB7E-9D968A318A6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F5E5C8A5-854D-0024-A6B6-423784D96E6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211B56FF-D312-FDF9-36E4-3B454BC21BDA}"/>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E024EE-092C-451A-B131-D746E6B01E53}"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B5B39C1-8547-C409-C87E-D0995FA9A75C}"/>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3075" name="Rectangle 3">
            <a:extLst>
              <a:ext uri="{FF2B5EF4-FFF2-40B4-BE49-F238E27FC236}">
                <a16:creationId xmlns:a16="http://schemas.microsoft.com/office/drawing/2014/main" id="{792EB782-6FB2-9A2A-194C-3166664AC58B}"/>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B34D3857-07DE-6630-BDF8-FEAFCFA91A7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71AEE4F4-0D19-0FBB-33E9-D605D691D9C0}"/>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DA1E2A4B-1930-38A0-1119-1DD0E9DB9008}"/>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13348092-3445-4216-BE11-47B92FF6F8B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25635D9-6FCF-034C-2965-B587816D156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C882E211-970B-49B7-9CE3-DDE9C488B15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89DAC157-B96A-FEDE-7FCB-BEA49923866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61AED899-EF7C-0EF3-C417-A9319FC144E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1F13018-7068-43C5-A72D-236805FA9960}"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95" r:id="rId1"/>
    <p:sldLayoutId id="2147484896" r:id="rId2"/>
    <p:sldLayoutId id="214748489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ECF4AFD-8D6D-7845-B192-C5C810365677}"/>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5123" name="Rectangle 3">
            <a:extLst>
              <a:ext uri="{FF2B5EF4-FFF2-40B4-BE49-F238E27FC236}">
                <a16:creationId xmlns:a16="http://schemas.microsoft.com/office/drawing/2014/main" id="{ABFF5D94-4B3D-E237-1713-8282280B350E}"/>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38F68556-B176-29CF-27D2-902FE2C7612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E3D0E4B1-AE8B-DF8F-D31B-002D08D1E978}"/>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92DDA2B0-8210-1D88-CEEF-7B2C9499D4C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E7C49D2-28A3-4470-BB5A-F2389E341B2D}"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 id="2147484917"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fontAlgn="base">
        <a:spcBef>
          <a:spcPct val="20000"/>
        </a:spcBef>
        <a:spcAft>
          <a:spcPct val="0"/>
        </a:spcAft>
        <a:defRPr sz="2800" u="sng">
          <a:solidFill>
            <a:schemeClr val="tx1"/>
          </a:solidFill>
          <a:latin typeface="Tahoma" pitchFamily="34" charset="0"/>
        </a:defRPr>
      </a:lvl6pPr>
      <a:lvl7pPr marL="1257300" indent="-342900" algn="l" rtl="0" fontAlgn="base">
        <a:spcBef>
          <a:spcPct val="20000"/>
        </a:spcBef>
        <a:spcAft>
          <a:spcPct val="0"/>
        </a:spcAft>
        <a:defRPr sz="2800" u="sng">
          <a:solidFill>
            <a:schemeClr val="tx1"/>
          </a:solidFill>
          <a:latin typeface="Tahoma" pitchFamily="34" charset="0"/>
        </a:defRPr>
      </a:lvl7pPr>
      <a:lvl8pPr marL="1714500" indent="-342900" algn="l" rtl="0" fontAlgn="base">
        <a:spcBef>
          <a:spcPct val="20000"/>
        </a:spcBef>
        <a:spcAft>
          <a:spcPct val="0"/>
        </a:spcAft>
        <a:defRPr sz="2800" u="sng">
          <a:solidFill>
            <a:schemeClr val="tx1"/>
          </a:solidFill>
          <a:latin typeface="Tahoma" pitchFamily="34" charset="0"/>
        </a:defRPr>
      </a:lvl8pPr>
      <a:lvl9pPr marL="2171700" indent="-342900" algn="l" rtl="0" fontAlgn="base">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60CADE1C-AB01-76EA-64D4-62423448F42E}"/>
              </a:ext>
            </a:extLst>
          </p:cNvPr>
          <p:cNvSpPr>
            <a:spLocks noGrp="1" noChangeArrowheads="1"/>
          </p:cNvSpPr>
          <p:nvPr>
            <p:ph type="body" idx="1"/>
          </p:nvPr>
        </p:nvSpPr>
        <p:spPr>
          <a:xfrm>
            <a:off x="479376" y="188640"/>
            <a:ext cx="3240360" cy="6048375"/>
          </a:xfrm>
        </p:spPr>
        <p:txBody>
          <a:bodyPr/>
          <a:lstStyle/>
          <a:p>
            <a:pPr marL="0" indent="0"/>
            <a:r>
              <a:rPr lang="nl-NL" altLang="nl-NL" dirty="0"/>
              <a:t>Gemeente van Jezus Christus, onze Heer,</a:t>
            </a:r>
          </a:p>
          <a:p>
            <a:pPr marL="0" indent="0"/>
            <a:r>
              <a:rPr lang="nl-NL" altLang="nl-NL" b="1" dirty="0"/>
              <a:t>N.N. </a:t>
            </a:r>
          </a:p>
          <a:p>
            <a:pPr marL="0" indent="0"/>
            <a:r>
              <a:rPr lang="nl-NL" altLang="nl-NL" b="1" dirty="0"/>
              <a:t>&amp; </a:t>
            </a:r>
          </a:p>
          <a:p>
            <a:pPr marL="0" indent="0"/>
            <a:r>
              <a:rPr lang="nl-NL" altLang="nl-NL" b="1" dirty="0"/>
              <a:t>N.N. </a:t>
            </a:r>
          </a:p>
          <a:p>
            <a:pPr marL="0" indent="0"/>
            <a:r>
              <a:rPr lang="nl-NL" altLang="nl-NL" dirty="0"/>
              <a:t>hebben te kennen </a:t>
            </a:r>
          </a:p>
          <a:p>
            <a:pPr marL="0" indent="0"/>
            <a:r>
              <a:rPr lang="nl-NL" altLang="nl-NL" dirty="0"/>
              <a:t>gegeven dat ze hun </a:t>
            </a:r>
            <a:r>
              <a:rPr lang="nl-NL" altLang="nl-NL" i="1" dirty="0"/>
              <a:t>zoon / dochter </a:t>
            </a:r>
          </a:p>
          <a:p>
            <a:pPr marL="0" indent="0">
              <a:lnSpc>
                <a:spcPct val="90000"/>
              </a:lnSpc>
            </a:pPr>
            <a:endParaRPr lang="nl-NL" altLang="nl-NL" i="1" dirty="0"/>
          </a:p>
          <a:p>
            <a:pPr marL="0" indent="0">
              <a:lnSpc>
                <a:spcPct val="90000"/>
              </a:lnSpc>
            </a:pPr>
            <a:r>
              <a:rPr lang="nl-NL" altLang="nl-NL" sz="3600" b="1" i="1" dirty="0"/>
              <a:t>NAAM</a:t>
            </a:r>
            <a:endParaRPr lang="nl-NL" altLang="nl-NL" sz="3600" dirty="0"/>
          </a:p>
          <a:p>
            <a:pPr marL="0" indent="0">
              <a:lnSpc>
                <a:spcPct val="90000"/>
              </a:lnSpc>
            </a:pPr>
            <a:endParaRPr lang="nl-NL" altLang="nl-NL" i="1" dirty="0"/>
          </a:p>
          <a:p>
            <a:pPr marL="0" indent="0">
              <a:lnSpc>
                <a:spcPct val="90000"/>
              </a:lnSpc>
            </a:pPr>
            <a:r>
              <a:rPr lang="nl-NL" altLang="nl-NL" dirty="0"/>
              <a:t>willen laten dopen. </a:t>
            </a:r>
          </a:p>
          <a:p>
            <a:pPr marL="0" indent="0">
              <a:lnSpc>
                <a:spcPct val="90000"/>
              </a:lnSpc>
            </a:pPr>
            <a:r>
              <a:rPr lang="nl-NL" altLang="nl-NL" dirty="0"/>
              <a:t> </a:t>
            </a:r>
          </a:p>
        </p:txBody>
      </p:sp>
      <p:sp>
        <p:nvSpPr>
          <p:cNvPr id="2" name="Rectangle 2">
            <a:extLst>
              <a:ext uri="{FF2B5EF4-FFF2-40B4-BE49-F238E27FC236}">
                <a16:creationId xmlns:a16="http://schemas.microsoft.com/office/drawing/2014/main" id="{57BA9A40-5448-F991-C118-250DDA776E2D}"/>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Laten we eerst luisteren naar wat de Bijbel zegt over de instelling en de betekenis van de doop.</a:t>
            </a:r>
          </a:p>
          <a:p>
            <a:pPr marL="0" indent="0"/>
            <a:r>
              <a:rPr lang="nl-NL" altLang="nl-NL" sz="3200" dirty="0"/>
              <a:t>Voordat onze Heer Jezus naar de hemel ging, droeg Hij zijn leerlingen op de wereld in te gaan en alle volken tot zijn leerlingen te maken. De mensen die tot geloof kwamen, moesten gedoopt worden in de naam van de Vader en de Zoon en de heilige Geest. </a:t>
            </a:r>
          </a:p>
          <a:p>
            <a:pPr marL="0" indent="0"/>
            <a:r>
              <a:rPr lang="nl-NL" altLang="nl-NL" sz="3200" dirty="0"/>
              <a:t>Bij deze instelling van de christelijke doop heeft Jezus gezegd: </a:t>
            </a:r>
            <a:r>
              <a:rPr lang="nl-NL" altLang="nl-NL" sz="3200" i="1" dirty="0"/>
              <a:t>Wie gelooft en gedoopt is zal worden gered, maar wie niet gelooft zal worden veroordeeld. </a:t>
            </a:r>
            <a:endParaRPr lang="nl-NL" altLang="nl-NL" sz="3200"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Kort daarna werd de heilige Geest uitgestort op het pinksterfeest. Circa drieduizend mensen kwamen tot geloof en werden gedoopt.</a:t>
            </a:r>
          </a:p>
          <a:p>
            <a:pPr marL="0" indent="0"/>
            <a:endParaRPr lang="nl-NL" altLang="nl-NL" sz="3200" dirty="0"/>
          </a:p>
          <a:p>
            <a:pPr marL="0" indent="0"/>
            <a:r>
              <a:rPr lang="nl-NL" altLang="nl-NL" sz="3200" dirty="0"/>
              <a:t>Het water waarmee we gedoopt worden, laat ons zien dat we onrein zijn door de zonde en dat we schoongewassen moeten worden. Als afstammelingen van Adam zijn wij zondaars; we waren al schuldig bij onze geboorte, zelfs al voor die tijd. Jezus zegt dat onze onreinheid vanbinnen zit. Van nature staan we bloot aan Gods toorn. Om Gods koninkrijk binnen te kunnen gaan, moeten we eerst helemaal gereinigd worden. </a:t>
            </a:r>
          </a:p>
        </p:txBody>
      </p:sp>
    </p:spTree>
    <p:extLst>
      <p:ext uri="{BB962C8B-B14F-4D97-AF65-F5344CB8AC3E}">
        <p14:creationId xmlns:p14="http://schemas.microsoft.com/office/powerpoint/2010/main" val="7915227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We zijn niet in staat onszelf schoon te maken. Daarom zoeken we onze redding buiten onszelf in Jezus Christus, Gods Zoon. Bij Hem alleen is redding te vinden. Het water bij de doop verwijst naar het bloed van Jezus Christus. Zijn bloed wast onze zonden af, zodat we rein zijn voor God. Door Christus</a:t>
            </a:r>
          </a:p>
          <a:p>
            <a:pPr marL="0" indent="0"/>
            <a:r>
              <a:rPr lang="nl-NL" altLang="nl-NL" sz="3200" dirty="0"/>
              <a:t>heeft God ons met Zich verzoend en rekent Hij ons onze overtredingen niet meer aan.</a:t>
            </a:r>
          </a:p>
          <a:p>
            <a:pPr marL="0" indent="0"/>
            <a:endParaRPr lang="nl-NL" altLang="nl-NL" sz="3200" dirty="0"/>
          </a:p>
          <a:p>
            <a:pPr marL="0" indent="0"/>
            <a:r>
              <a:rPr lang="nl-NL" altLang="nl-NL" sz="3200" dirty="0"/>
              <a:t>Bij onze doop ontvangen we het teken en zegel van wat God ons -in zijn liefdevolle relatie met ons - belooft.</a:t>
            </a:r>
          </a:p>
        </p:txBody>
      </p:sp>
    </p:spTree>
    <p:extLst>
      <p:ext uri="{BB962C8B-B14F-4D97-AF65-F5344CB8AC3E}">
        <p14:creationId xmlns:p14="http://schemas.microsoft.com/office/powerpoint/2010/main" val="247415590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Vader sluit met ons een eeuwig verbond. Hij neemt ons aan als zijn kinderen en erfgenamen en zorgt altijd als een Vader voor ons, in voor- en tegenspoed.</a:t>
            </a:r>
          </a:p>
          <a:p>
            <a:pPr marL="0" indent="0"/>
            <a:r>
              <a:rPr lang="nl-NL" altLang="nl-NL" sz="3200" dirty="0"/>
              <a:t>De Zoon wast al onze zonden af met zijn bloed. Hij laat ons opstaan in een nieuw leven, zoals Hij eens opstond uit de dood. Hij zegt ons toe dat God ons de rechtvaardigheid van hem toerekent.</a:t>
            </a:r>
          </a:p>
          <a:p>
            <a:pPr marL="0" indent="0"/>
            <a:r>
              <a:rPr lang="nl-NL" altLang="nl-NL" sz="3200" dirty="0"/>
              <a:t>De heilige Geest wil in ons wonen en werken. Hij wil ons heiligen en ons doen delen in wat we in Christus hebben, totdat we ten slotte eeuwig leven zonder enige zonde, samen met heel de gemeente van de uitverkoren kinderen van God.</a:t>
            </a:r>
          </a:p>
        </p:txBody>
      </p:sp>
    </p:spTree>
    <p:extLst>
      <p:ext uri="{BB962C8B-B14F-4D97-AF65-F5344CB8AC3E}">
        <p14:creationId xmlns:p14="http://schemas.microsoft.com/office/powerpoint/2010/main" val="50271295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HEER geeft ons in de doop niet een bevestiging van ons geloof of van onze bekering. Hij geeft een teken en een zegel van zijn verbondsbeloften. Vol vertrouwen mogen we God bidden om te vervullen wat Hij beloofd heeft. Aan dit gebed verbindt de HEER zijn zegen. </a:t>
            </a:r>
          </a:p>
          <a:p>
            <a:pPr marL="0" indent="0"/>
            <a:r>
              <a:rPr lang="nl-NL" altLang="nl-NL" sz="3200" dirty="0"/>
              <a:t>Maar wanneer we Hem niet geloven op zijn woord, verbreken we het verbond met God. Dit ongeloof blijft niet zonder gevolgen. </a:t>
            </a:r>
          </a:p>
          <a:p>
            <a:pPr marL="0" indent="0"/>
            <a:endParaRPr lang="nl-NL" altLang="nl-NL" sz="3200" dirty="0"/>
          </a:p>
          <a:p>
            <a:pPr marL="0" indent="0"/>
            <a:r>
              <a:rPr lang="nl-NL" altLang="nl-NL" sz="3200" dirty="0"/>
              <a:t>Laten we nu stilstaan bij de vraag waarom kleine kinderen gedoopt worden.</a:t>
            </a:r>
          </a:p>
        </p:txBody>
      </p:sp>
    </p:spTree>
    <p:extLst>
      <p:ext uri="{BB962C8B-B14F-4D97-AF65-F5344CB8AC3E}">
        <p14:creationId xmlns:p14="http://schemas.microsoft.com/office/powerpoint/2010/main" val="16184031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kinderen van gelovige ouders krijgen in de doop een teken en een zegel van het verbond dat God ook met hen gesloten heeft, al begrijpen ze er nog niets van. Voor de HEER horen zij er helemaal bij, omdat hun ouders erbij horen.</a:t>
            </a:r>
          </a:p>
          <a:p>
            <a:pPr marL="0" indent="0"/>
            <a:r>
              <a:rPr lang="nl-NL" altLang="nl-NL" sz="3200" dirty="0"/>
              <a:t>Toen de HEER zijn volk uit de slavernij van Egypte haalde, werden óók de kinderen bevrijd. Zij waren een deel van zijn gemeente, aan wie Hij zijn heil belooft. Tegen allen zegt Hij: </a:t>
            </a:r>
            <a:r>
              <a:rPr lang="nl-NL" altLang="nl-NL" sz="3200" i="1" dirty="0"/>
              <a:t>Ik ben de HEER, uw God. </a:t>
            </a:r>
            <a:r>
              <a:rPr lang="nl-NL" altLang="nl-NL" sz="3200" dirty="0"/>
              <a:t>Hij beloofde oud én jong naar het beloofde land te brengen.</a:t>
            </a:r>
          </a:p>
        </p:txBody>
      </p:sp>
    </p:spTree>
    <p:extLst>
      <p:ext uri="{BB962C8B-B14F-4D97-AF65-F5344CB8AC3E}">
        <p14:creationId xmlns:p14="http://schemas.microsoft.com/office/powerpoint/2010/main" val="115793740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665296" cy="6048375"/>
          </a:xfrm>
        </p:spPr>
        <p:txBody>
          <a:bodyPr/>
          <a:lstStyle/>
          <a:p>
            <a:pPr marL="0" indent="0"/>
            <a:r>
              <a:rPr lang="nl-NL" altLang="nl-NL" sz="3200" dirty="0"/>
              <a:t>Gods verbondsbeloften gelden voor de gelovigen én voor hun kinderen. De HEER sloot een verbond met Abraham, de vader van alle gelovigen, en met zijn nageslacht. Als teken hiervan moesten de jongens besneden worden op hun achtste </a:t>
            </a:r>
            <a:r>
              <a:rPr lang="nl-NL" altLang="nl-NL" sz="3200" dirty="0" err="1"/>
              <a:t>levens-dag</a:t>
            </a:r>
            <a:r>
              <a:rPr lang="nl-NL" altLang="nl-NL" sz="3200" dirty="0"/>
              <a:t>. Wie de besnijdenis niet uitvoerde overeenkomstig Gods bevel, verbrak dat verbond en riep de toorn van God op.</a:t>
            </a:r>
          </a:p>
          <a:p>
            <a:pPr marL="0" indent="0"/>
            <a:r>
              <a:rPr lang="nl-NL" altLang="nl-NL" sz="3200" dirty="0"/>
              <a:t>Nu het bloed van Christus gevloeid heeft, hoeft het besnijdenis-bloed niet meer te vloeien. Christus’ bloed reinigt van alle zonden.</a:t>
            </a:r>
          </a:p>
          <a:p>
            <a:pPr marL="0" indent="0"/>
            <a:r>
              <a:rPr lang="nl-NL" altLang="nl-NL" sz="3200" dirty="0"/>
              <a:t>Aan de christelijke gemeente in </a:t>
            </a:r>
            <a:r>
              <a:rPr lang="nl-NL" altLang="nl-NL" sz="3200" dirty="0" err="1"/>
              <a:t>Kolosse</a:t>
            </a:r>
            <a:r>
              <a:rPr lang="nl-NL" altLang="nl-NL" sz="3200" dirty="0"/>
              <a:t> laat Paulus weten dat zij die gedoopt zijn, niet besneden hoeven te worden. Zoals</a:t>
            </a:r>
          </a:p>
        </p:txBody>
      </p:sp>
    </p:spTree>
    <p:extLst>
      <p:ext uri="{BB962C8B-B14F-4D97-AF65-F5344CB8AC3E}">
        <p14:creationId xmlns:p14="http://schemas.microsoft.com/office/powerpoint/2010/main" val="182113110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r>
              <a:rPr lang="nl-NL" altLang="nl-NL" sz="3200" dirty="0"/>
              <a:t>het God in het Oude Testament ten diepste ging om de </a:t>
            </a:r>
            <a:r>
              <a:rPr lang="nl-NL" altLang="nl-NL" sz="3200" dirty="0" err="1"/>
              <a:t>besnij-denis</a:t>
            </a:r>
            <a:r>
              <a:rPr lang="nl-NL" altLang="nl-NL" sz="3200" dirty="0"/>
              <a:t> van het hart, zo geldt dat evenzeer het gedoopte kind in de nieuwtestamentische gemeente.</a:t>
            </a:r>
          </a:p>
          <a:p>
            <a:pPr marL="0" indent="0"/>
            <a:r>
              <a:rPr lang="nl-NL" altLang="nl-NL" sz="3200" dirty="0"/>
              <a:t>Aan de gemeente in </a:t>
            </a:r>
            <a:r>
              <a:rPr lang="nl-NL" altLang="nl-NL" sz="3200" dirty="0" err="1"/>
              <a:t>Korinte</a:t>
            </a:r>
            <a:r>
              <a:rPr lang="nl-NL" altLang="nl-NL" sz="3200" dirty="0"/>
              <a:t> schrijft dezelfde apostel dat de kinderen van een gelovige vader of moeder geheiligd zijn. Ze zijn niet zonder zonde, maar worden apart gezet van de wereld om hen heen, om God met en in zijn gemeente te dienen. Heel de gemeente wordt geroepen tot geloof en levensheiliging. Deze gemeente wordt in de Bijbel gewaarschuwd voor ongeloof. Allen wordt op het hart gebonden dat alleen wie gelooft wat de HEER belooft, het heil metterdaad ontvangt. </a:t>
            </a:r>
          </a:p>
        </p:txBody>
      </p:sp>
    </p:spTree>
    <p:extLst>
      <p:ext uri="{BB962C8B-B14F-4D97-AF65-F5344CB8AC3E}">
        <p14:creationId xmlns:p14="http://schemas.microsoft.com/office/powerpoint/2010/main" val="269136313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665296" cy="6048375"/>
          </a:xfrm>
        </p:spPr>
        <p:txBody>
          <a:bodyPr/>
          <a:lstStyle/>
          <a:p>
            <a:pPr marL="0" indent="0"/>
            <a:r>
              <a:rPr lang="nl-NL" altLang="nl-NL" sz="3200" dirty="0"/>
              <a:t>Verder lezen we in het Nieuwe Testament dat gelovigen samen met hun huisgenoten werden gedoopt. En Petrus heef bekend- gemaakt: </a:t>
            </a:r>
            <a:r>
              <a:rPr lang="nl-NL" altLang="nl-NL" sz="3200" i="1" dirty="0"/>
              <a:t>Want voor u geldt deze belofte, evenals voor uw kinderen en voor allen die ver weg zijn en die de Heer, onze God, tot Zich zal roepen. </a:t>
            </a:r>
            <a:r>
              <a:rPr lang="nl-NL" altLang="nl-NL" sz="3200" dirty="0"/>
              <a:t>En zo is het nog steeds: wat God belooft aan de volwassen gelovigen, belooft Hij ook aan hun kinderen, want zij horen ook bij zijn gemeente.</a:t>
            </a:r>
          </a:p>
          <a:p>
            <a:pPr marL="0" indent="0"/>
            <a:endParaRPr lang="nl-NL" altLang="nl-NL" sz="3200" dirty="0"/>
          </a:p>
          <a:p>
            <a:pPr marL="0" indent="0"/>
            <a:r>
              <a:rPr lang="nl-NL" altLang="nl-NL" sz="3200" dirty="0"/>
              <a:t>Het gaat in het Oude en in het Nieuwe Testament om hetzelfde verbond met dezelfde beloften, ook al wisselt het teken ervan. Daarom mogen de gelovigen en hun kinderen slechts één keer</a:t>
            </a:r>
          </a:p>
        </p:txBody>
      </p:sp>
    </p:spTree>
    <p:extLst>
      <p:ext uri="{BB962C8B-B14F-4D97-AF65-F5344CB8AC3E}">
        <p14:creationId xmlns:p14="http://schemas.microsoft.com/office/powerpoint/2010/main" val="408256624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665296" cy="6048375"/>
          </a:xfrm>
        </p:spPr>
        <p:txBody>
          <a:bodyPr/>
          <a:lstStyle/>
          <a:p>
            <a:pPr marL="0" indent="0"/>
            <a:r>
              <a:rPr lang="nl-NL" altLang="nl-NL" sz="3200" dirty="0"/>
              <a:t>de doop ontvangen. Wat God zegt, blijft gelden. De christelijke kerk belijdt dan ook: </a:t>
            </a:r>
            <a:r>
              <a:rPr lang="nl-NL" altLang="nl-NL" sz="3200" i="1" dirty="0"/>
              <a:t>één doop tot vergeving van de zonden.</a:t>
            </a:r>
          </a:p>
          <a:p>
            <a:pPr marL="0" indent="0"/>
            <a:endParaRPr lang="nl-NL" altLang="nl-NL" sz="3200" dirty="0"/>
          </a:p>
          <a:p>
            <a:pPr marL="0" indent="0"/>
            <a:r>
              <a:rPr lang="nl-NL" altLang="nl-NL" sz="3200" dirty="0"/>
              <a:t>Gelovige ouders behoren voor hun kinderen te bidden. Zij mogen vragen om de vervulling van Gods beloften. Ze moeten hun kinderen van jongs af aan leren ook zelf daarom te bidden, in het vaste vertrouwen dat God deze gebeden zal verhoren. Ouders hebben als opvoeders de taak hun kinderen te leren ontzag voor God te hebben. Ze moeten een voorbeeld voor hun kinderen zijn als het gaat om liefde voor God en vertrouwen op Hem. Ouders én kinderen worden opgeroepen het zondige</a:t>
            </a:r>
          </a:p>
        </p:txBody>
      </p:sp>
    </p:spTree>
    <p:extLst>
      <p:ext uri="{BB962C8B-B14F-4D97-AF65-F5344CB8AC3E}">
        <p14:creationId xmlns:p14="http://schemas.microsoft.com/office/powerpoint/2010/main" val="422653973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665296" cy="6048375"/>
          </a:xfrm>
        </p:spPr>
        <p:txBody>
          <a:bodyPr/>
          <a:lstStyle/>
          <a:p>
            <a:pPr marL="0" indent="0"/>
            <a:r>
              <a:rPr lang="nl-NL" altLang="nl-NL" sz="3200" dirty="0"/>
              <a:t>in de wereld de rug toe te keren en te vechten tegen de zonde.</a:t>
            </a:r>
          </a:p>
          <a:p>
            <a:pPr marL="0" indent="0"/>
            <a:endParaRPr lang="nl-NL" altLang="nl-NL" sz="3200" dirty="0"/>
          </a:p>
          <a:p>
            <a:pPr marL="0" indent="0"/>
            <a:r>
              <a:rPr lang="nl-NL" altLang="nl-NL" sz="3200" dirty="0"/>
              <a:t>Heel de gemeente ziet ernaar uit en bidt erom dat de gedoopte kinderen zelf de HEER gaan liefhebben en in het openbaar belijdenis van hun geloof afleggen.</a:t>
            </a:r>
          </a:p>
        </p:txBody>
      </p:sp>
    </p:spTree>
    <p:extLst>
      <p:ext uri="{BB962C8B-B14F-4D97-AF65-F5344CB8AC3E}">
        <p14:creationId xmlns:p14="http://schemas.microsoft.com/office/powerpoint/2010/main" val="304286755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6BDEF30-FEB8-0BE2-3AC1-009BD630F1DF}"/>
              </a:ext>
            </a:extLst>
          </p:cNvPr>
          <p:cNvSpPr>
            <a:spLocks noGrp="1" noChangeArrowheads="1"/>
          </p:cNvSpPr>
          <p:nvPr>
            <p:ph type="title"/>
          </p:nvPr>
        </p:nvSpPr>
        <p:spPr/>
        <p:txBody>
          <a:bodyPr/>
          <a:lstStyle/>
          <a:p>
            <a:pPr eaLnBrk="1" hangingPunct="1"/>
            <a:r>
              <a:rPr lang="en-US" altLang="nl-NL" dirty="0" err="1"/>
              <a:t>Doopgebed</a:t>
            </a:r>
            <a:endParaRPr lang="en-US" altLang="nl-NL" dirty="0"/>
          </a:p>
        </p:txBody>
      </p:sp>
      <p:sp>
        <p:nvSpPr>
          <p:cNvPr id="51203" name="Rectangle 3">
            <a:extLst>
              <a:ext uri="{FF2B5EF4-FFF2-40B4-BE49-F238E27FC236}">
                <a16:creationId xmlns:a16="http://schemas.microsoft.com/office/drawing/2014/main" id="{158DF935-025D-AF56-34BE-59FC7C3E53C1}"/>
              </a:ext>
            </a:extLst>
          </p:cNvPr>
          <p:cNvSpPr>
            <a:spLocks noGrp="1" noChangeArrowheads="1"/>
          </p:cNvSpPr>
          <p:nvPr>
            <p:ph type="body" idx="1"/>
          </p:nvPr>
        </p:nvSpPr>
        <p:spPr/>
        <p:txBody>
          <a:bodyPr/>
          <a:lstStyle/>
          <a:p>
            <a:pPr indent="0" eaLnBrk="1" hangingPunct="1"/>
            <a:endParaRPr lang="en-US" altLang="nl-NL"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188640"/>
            <a:ext cx="11593288" cy="6048375"/>
          </a:xfrm>
        </p:spPr>
        <p:txBody>
          <a:bodyPr/>
          <a:lstStyle/>
          <a:p>
            <a:pPr marL="0" indent="0">
              <a:lnSpc>
                <a:spcPct val="130000"/>
              </a:lnSpc>
              <a:defRPr/>
            </a:pPr>
            <a:r>
              <a:rPr lang="nl-NL" altLang="nl-NL" sz="3200" dirty="0"/>
              <a:t>Geliefden in Jezus Christus, onze Heer, jullie hebben gehoord dat de doop een instelling van de Heer is en een teken en een</a:t>
            </a:r>
          </a:p>
          <a:p>
            <a:pPr marL="0" indent="0">
              <a:lnSpc>
                <a:spcPct val="130000"/>
              </a:lnSpc>
              <a:defRPr/>
            </a:pPr>
            <a:r>
              <a:rPr lang="nl-NL" altLang="nl-NL" sz="3200" dirty="0"/>
              <a:t>zegel van zijn beloften, die ook gelden voor jullie kind. Daarom vragen we jullie een eerlijk antwoord te geven voor God en zijn gemeente op de volgende vragen: </a:t>
            </a:r>
          </a:p>
          <a:p>
            <a:pPr marL="533400" indent="-533400">
              <a:lnSpc>
                <a:spcPct val="130000"/>
              </a:lnSpc>
              <a:defRPr/>
            </a:pPr>
            <a:r>
              <a:rPr lang="nl-NL" altLang="nl-NL" sz="3200" dirty="0"/>
              <a:t>1/	Erkennen jullie dat jullie </a:t>
            </a:r>
            <a:r>
              <a:rPr lang="nl-NL" altLang="nl-NL" sz="3200" i="1" dirty="0"/>
              <a:t>zoon / dochter </a:t>
            </a:r>
            <a:r>
              <a:rPr lang="nl-NL" altLang="nl-NL" sz="3200" dirty="0"/>
              <a:t>zondig en schuldig ter wereld is gekomen en daarom aan allerlei ellende en zelfs aan het eeuwig oordeel onderworpen is, maar dat </a:t>
            </a:r>
            <a:r>
              <a:rPr lang="nl-NL" altLang="nl-NL" sz="3200" i="1" dirty="0"/>
              <a:t>hij / zij </a:t>
            </a:r>
            <a:r>
              <a:rPr lang="nl-NL" altLang="nl-NL" sz="3200" dirty="0"/>
              <a:t>toch in Christus voor God heilig is, en daarom als lid van zijn gemeente gedoopt behoort te zijn?</a:t>
            </a:r>
          </a:p>
        </p:txBody>
      </p:sp>
    </p:spTree>
    <p:extLst>
      <p:ext uri="{BB962C8B-B14F-4D97-AF65-F5344CB8AC3E}">
        <p14:creationId xmlns:p14="http://schemas.microsoft.com/office/powerpoint/2010/main" val="314661331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533400" indent="-533400">
              <a:lnSpc>
                <a:spcPct val="130000"/>
              </a:lnSpc>
            </a:pPr>
            <a:r>
              <a:rPr lang="nl-NL" altLang="nl-NL" sz="3200" dirty="0"/>
              <a:t>2/	Belijden jullie dat de leer van het Oude en Nieuwe Testament, zoals die in de Apostolische Geloofsbelijdenis is samengevat en in deze gemeente verkondigd wordt, de ware en volkomen leer van de verlossing is?</a:t>
            </a:r>
          </a:p>
          <a:p>
            <a:pPr marL="533400" indent="-533400">
              <a:lnSpc>
                <a:spcPct val="130000"/>
              </a:lnSpc>
            </a:pPr>
            <a:r>
              <a:rPr lang="nl-NL" altLang="nl-NL" sz="3200" dirty="0"/>
              <a:t> </a:t>
            </a:r>
          </a:p>
          <a:p>
            <a:pPr marL="533400" indent="-533400">
              <a:lnSpc>
                <a:spcPct val="130000"/>
              </a:lnSpc>
            </a:pPr>
            <a:r>
              <a:rPr lang="nl-NL" altLang="nl-NL" sz="3200" dirty="0"/>
              <a:t>3/	Beloven jullie dat je je </a:t>
            </a:r>
            <a:r>
              <a:rPr lang="nl-NL" altLang="nl-NL" sz="3200" i="1" dirty="0"/>
              <a:t>zoon / dochter </a:t>
            </a:r>
            <a:r>
              <a:rPr lang="nl-NL" altLang="nl-NL" sz="3200" dirty="0"/>
              <a:t>zult voorgaan in een christelijke manier van leven en </a:t>
            </a:r>
            <a:r>
              <a:rPr lang="nl-NL" altLang="nl-NL" sz="3200" i="1" dirty="0"/>
              <a:t>hem / haar </a:t>
            </a:r>
            <a:r>
              <a:rPr lang="nl-NL" altLang="nl-NL" sz="3200" dirty="0"/>
              <a:t>zo goed mogelijk zult onderwijzen en laten onderwijzen, om </a:t>
            </a:r>
            <a:r>
              <a:rPr lang="nl-NL" altLang="nl-NL" sz="3200" i="1" dirty="0"/>
              <a:t>hem / haar</a:t>
            </a:r>
            <a:r>
              <a:rPr lang="nl-NL" altLang="nl-NL" sz="3200" dirty="0"/>
              <a:t> te leren begrijpen wat het betekent gedoopt te zijn?</a:t>
            </a:r>
          </a:p>
          <a:p>
            <a:pPr marL="533400" indent="-533400">
              <a:lnSpc>
                <a:spcPct val="130000"/>
              </a:lnSpc>
            </a:pPr>
            <a:endParaRPr lang="nl-NL" altLang="nl-NL" sz="3200" b="1" dirty="0"/>
          </a:p>
        </p:txBody>
      </p:sp>
    </p:spTree>
    <p:extLst>
      <p:ext uri="{BB962C8B-B14F-4D97-AF65-F5344CB8AC3E}">
        <p14:creationId xmlns:p14="http://schemas.microsoft.com/office/powerpoint/2010/main" val="223814226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578FFA3-AE22-BC5C-32B5-2FA879DBD304}"/>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
        <p:nvSpPr>
          <p:cNvPr id="55299" name="Rectangle 3">
            <a:extLst>
              <a:ext uri="{FF2B5EF4-FFF2-40B4-BE49-F238E27FC236}">
                <a16:creationId xmlns:a16="http://schemas.microsoft.com/office/drawing/2014/main" id="{9695B98E-7611-D532-7009-D3B7B1AE096D}"/>
              </a:ext>
            </a:extLst>
          </p:cNvPr>
          <p:cNvSpPr>
            <a:spLocks noGrp="1" noChangeArrowheads="1"/>
          </p:cNvSpPr>
          <p:nvPr>
            <p:ph type="body" idx="1"/>
          </p:nvPr>
        </p:nvSpPr>
        <p:spPr>
          <a:xfrm>
            <a:off x="624417" y="836613"/>
            <a:ext cx="4175439" cy="5472112"/>
          </a:xfrm>
        </p:spPr>
        <p:txBody>
          <a:bodyPr/>
          <a:lstStyle/>
          <a:p>
            <a:pPr marL="363538" indent="-363538">
              <a:lnSpc>
                <a:spcPct val="150000"/>
              </a:lnSpc>
              <a:defRPr/>
            </a:pPr>
            <a:r>
              <a:rPr lang="nl-NL" altLang="nl-NL" sz="3200" dirty="0"/>
              <a:t>Vader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lnSpc>
                <a:spcPct val="150000"/>
              </a:lnSpc>
              <a:defRPr/>
            </a:pPr>
            <a:endParaRPr lang="nl-NL" altLang="nl-NL" sz="3200" dirty="0"/>
          </a:p>
          <a:p>
            <a:pPr marL="363538" indent="-363538">
              <a:lnSpc>
                <a:spcPct val="150000"/>
              </a:lnSpc>
              <a:defRPr/>
            </a:pPr>
            <a:r>
              <a:rPr lang="nl-NL" altLang="nl-NL" sz="3200" dirty="0"/>
              <a:t>Moeder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defRPr/>
            </a:pPr>
            <a:endParaRPr lang="nl-NL" altLang="nl-NL" sz="3200" dirty="0"/>
          </a:p>
          <a:p>
            <a:pPr indent="0" eaLnBrk="1" hangingPunct="1">
              <a:defRPr/>
            </a:pPr>
            <a:endParaRPr lang="en-US" altLang="nl-NL" sz="3200" dirty="0"/>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dirty="0" err="1"/>
              <a:t>Bediening</a:t>
            </a:r>
            <a:r>
              <a:rPr lang="en-US" altLang="nl-NL" dirty="0"/>
              <a:t> van de </a:t>
            </a:r>
            <a:r>
              <a:rPr lang="en-US" altLang="nl-NL" dirty="0" err="1"/>
              <a:t>doop</a:t>
            </a:r>
            <a:endParaRPr lang="en-US" altLang="nl-NL" b="1" dirty="0"/>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a:t>Lied na de doop</a:t>
            </a:r>
            <a:endParaRPr lang="en-US" altLang="nl-NL" b="1"/>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extLst>
      <p:ext uri="{BB962C8B-B14F-4D97-AF65-F5344CB8AC3E}">
        <p14:creationId xmlns:p14="http://schemas.microsoft.com/office/powerpoint/2010/main" val="65441975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305256" cy="6048375"/>
          </a:xfrm>
        </p:spPr>
        <p:txBody>
          <a:bodyPr/>
          <a:lstStyle/>
          <a:p>
            <a:pPr marL="0" indent="0">
              <a:lnSpc>
                <a:spcPct val="130000"/>
              </a:lnSpc>
            </a:pPr>
            <a:r>
              <a:rPr lang="nl-NL" altLang="nl-NL" sz="3200" dirty="0"/>
              <a:t>Geliefde broeders en zusters, ontvang als gemeente dit kind, met liefde in jullie midden. Weet je geroepen </a:t>
            </a:r>
            <a:r>
              <a:rPr lang="nl-NL" altLang="nl-NL" sz="3200" b="1" dirty="0"/>
              <a:t>N.N. &amp; N.N. </a:t>
            </a:r>
            <a:r>
              <a:rPr lang="nl-NL" altLang="nl-NL" sz="3200" dirty="0"/>
              <a:t>als ouders te steunen door jullie voorbede en voorbeeld. Wees ook daadwerkelijk bereid eraan mee te helpen dat </a:t>
            </a:r>
            <a:r>
              <a:rPr lang="nl-NL" altLang="nl-NL" sz="3200" b="1" dirty="0"/>
              <a:t>N.N. </a:t>
            </a:r>
            <a:r>
              <a:rPr lang="nl-NL" altLang="nl-NL" sz="3200" dirty="0"/>
              <a:t>groeit in het geloof en in het kennen van onze Heer Jezus Christus. Immers, </a:t>
            </a:r>
            <a:r>
              <a:rPr lang="nl-NL" altLang="nl-NL" sz="3200" i="1" dirty="0"/>
              <a:t>wij zijn allen gedoopt in één Geest en zijn daardoor één lichaam geworden</a:t>
            </a:r>
            <a:r>
              <a:rPr lang="nl-NL" altLang="nl-NL" sz="3200" dirty="0"/>
              <a:t>. </a:t>
            </a:r>
          </a:p>
          <a:p>
            <a:pPr marL="0" indent="0">
              <a:lnSpc>
                <a:spcPct val="130000"/>
              </a:lnSpc>
            </a:pPr>
            <a:r>
              <a:rPr lang="nl-NL" altLang="nl-NL" sz="3200" dirty="0"/>
              <a:t>Moge de Heer ons hiertoe helpen door zijn Geest.</a:t>
            </a:r>
            <a:endParaRPr lang="nl-NL" altLang="nl-NL" sz="3200" b="1" dirty="0"/>
          </a:p>
          <a:p>
            <a:pPr marL="0" indent="0">
              <a:lnSpc>
                <a:spcPct val="130000"/>
              </a:lnSpc>
            </a:pPr>
            <a:endParaRPr lang="nl-NL" altLang="nl-NL" sz="3200" b="1" dirty="0"/>
          </a:p>
        </p:txBody>
      </p:sp>
    </p:spTree>
    <p:extLst>
      <p:ext uri="{BB962C8B-B14F-4D97-AF65-F5344CB8AC3E}">
        <p14:creationId xmlns:p14="http://schemas.microsoft.com/office/powerpoint/2010/main" val="230215318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el 1">
            <a:extLst>
              <a:ext uri="{FF2B5EF4-FFF2-40B4-BE49-F238E27FC236}">
                <a16:creationId xmlns:a16="http://schemas.microsoft.com/office/drawing/2014/main" id="{46D6F241-4A47-5F14-2AB5-E493537215D3}"/>
              </a:ext>
            </a:extLst>
          </p:cNvPr>
          <p:cNvSpPr>
            <a:spLocks noGrp="1"/>
          </p:cNvSpPr>
          <p:nvPr>
            <p:ph type="title"/>
          </p:nvPr>
        </p:nvSpPr>
        <p:spPr/>
        <p:txBody>
          <a:bodyPr/>
          <a:lstStyle/>
          <a:p>
            <a:endParaRPr lang="nl-NL" altLang="nl-NL" dirty="0"/>
          </a:p>
        </p:txBody>
      </p:sp>
      <p:sp>
        <p:nvSpPr>
          <p:cNvPr id="2" name="Tijdelijke aanduiding voor inhoud 1">
            <a:extLst>
              <a:ext uri="{FF2B5EF4-FFF2-40B4-BE49-F238E27FC236}">
                <a16:creationId xmlns:a16="http://schemas.microsoft.com/office/drawing/2014/main" id="{71D95A9E-D2C4-9BBD-F5AE-271BFBD7F853}"/>
              </a:ext>
            </a:extLst>
          </p:cNvPr>
          <p:cNvSpPr>
            <a:spLocks noGrp="1"/>
          </p:cNvSpPr>
          <p:nvPr>
            <p:ph idx="1"/>
          </p:nvPr>
        </p:nvSpPr>
        <p:spPr/>
        <p:txBody>
          <a:bodyPr/>
          <a:lstStyle/>
          <a:p>
            <a:r>
              <a:rPr lang="nl-NL" sz="2800" u="sng" dirty="0">
                <a:effectLst/>
              </a:rPr>
              <a:t>Dankgebed</a:t>
            </a:r>
            <a:endParaRPr lang="nl-NL" sz="2800" dirty="0">
              <a:effectLst/>
            </a:endParaRPr>
          </a:p>
          <a:p>
            <a:endParaRPr lang="nl-NL" dirty="0"/>
          </a:p>
        </p:txBody>
      </p:sp>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jabloonPresentatie_v3.0 donker">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jabloonPresentatie_v2.8.4">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769</TotalTime>
  <Words>1475</Words>
  <Application>Microsoft Office PowerPoint</Application>
  <PresentationFormat>Breedbeeld</PresentationFormat>
  <Paragraphs>65</Paragraphs>
  <Slides>20</Slides>
  <Notes>0</Notes>
  <HiddenSlides>0</HiddenSlides>
  <MMClips>0</MMClips>
  <ScaleCrop>false</ScaleCrop>
  <HeadingPairs>
    <vt:vector size="6" baseType="variant">
      <vt:variant>
        <vt:lpstr>Gebruikte lettertypen</vt:lpstr>
      </vt:variant>
      <vt:variant>
        <vt:i4>4</vt:i4>
      </vt:variant>
      <vt:variant>
        <vt:lpstr>Thema</vt:lpstr>
      </vt:variant>
      <vt:variant>
        <vt:i4>5</vt:i4>
      </vt:variant>
      <vt:variant>
        <vt:lpstr>Diatitels</vt:lpstr>
      </vt:variant>
      <vt:variant>
        <vt:i4>20</vt:i4>
      </vt:variant>
    </vt:vector>
  </HeadingPairs>
  <TitlesOfParts>
    <vt:vector size="29" baseType="lpstr">
      <vt:lpstr>Tahoma</vt:lpstr>
      <vt:lpstr>Calibri</vt:lpstr>
      <vt:lpstr>Berlin Sans FB</vt:lpstr>
      <vt:lpstr>Arial</vt:lpstr>
      <vt:lpstr>SjabloonPresentatie_v3 0</vt:lpstr>
      <vt:lpstr>1_Tekstmodel</vt:lpstr>
      <vt:lpstr>SjabloonPresentatie_v3.0 donker</vt:lpstr>
      <vt:lpstr>2_Tekstmodel</vt:lpstr>
      <vt:lpstr>SjabloonPresentatie_v2.8.4</vt:lpstr>
      <vt:lpstr>evt. foto  dopeling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Doopgebed</vt:lpstr>
      <vt:lpstr>PowerPoint-presentatie</vt:lpstr>
      <vt:lpstr>PowerPoint-presentatie</vt:lpstr>
      <vt:lpstr>evt. foto  dopeling</vt:lpstr>
      <vt:lpstr>Bediening van de doop</vt:lpstr>
      <vt:lpstr>Lied na de doop</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86</cp:revision>
  <dcterms:created xsi:type="dcterms:W3CDTF">2010-04-24T18:41:21Z</dcterms:created>
  <dcterms:modified xsi:type="dcterms:W3CDTF">2024-08-19T14:28:50Z</dcterms:modified>
</cp:coreProperties>
</file>