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 id="2147484201" r:id="rId3"/>
    <p:sldMasterId id="2147484215" r:id="rId4"/>
    <p:sldMasterId id="2147484227" r:id="rId5"/>
  </p:sldMasterIdLst>
  <p:notesMasterIdLst>
    <p:notesMasterId r:id="rId23"/>
  </p:notesMasterIdLst>
  <p:handoutMasterIdLst>
    <p:handoutMasterId r:id="rId24"/>
  </p:handoutMasterIdLst>
  <p:sldIdLst>
    <p:sldId id="694" r:id="rId6"/>
    <p:sldId id="695" r:id="rId7"/>
    <p:sldId id="722" r:id="rId8"/>
    <p:sldId id="721" r:id="rId9"/>
    <p:sldId id="724" r:id="rId10"/>
    <p:sldId id="725" r:id="rId11"/>
    <p:sldId id="733" r:id="rId12"/>
    <p:sldId id="726" r:id="rId13"/>
    <p:sldId id="727" r:id="rId14"/>
    <p:sldId id="704" r:id="rId15"/>
    <p:sldId id="729" r:id="rId16"/>
    <p:sldId id="730" r:id="rId17"/>
    <p:sldId id="710" r:id="rId18"/>
    <p:sldId id="734" r:id="rId19"/>
    <p:sldId id="713" r:id="rId20"/>
    <p:sldId id="731" r:id="rId21"/>
    <p:sldId id="717" r:id="rId22"/>
  </p:sldIdLst>
  <p:sldSz cx="12192000" cy="6858000"/>
  <p:notesSz cx="6858000" cy="9144000"/>
  <p:embeddedFontLst>
    <p:embeddedFont>
      <p:font typeface="Berlin Sans FB" panose="020E0602020502020306" pitchFamily="34" charset="0"/>
      <p:regular r:id="rId25"/>
      <p:bold r:id="rId26"/>
    </p:embeddedFont>
    <p:embeddedFont>
      <p:font typeface="Tahoma" panose="020B0604030504040204" pitchFamily="34" charset="0"/>
      <p:regular r:id="rId27"/>
      <p:bold r:id="rId28"/>
    </p:embeddedFont>
  </p:embeddedFontLst>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ED8009"/>
    <a:srgbClr val="0000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8E1AEC9F-6B7F-7126-24D7-DF315F63660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5FC73DA4-990B-159B-707E-552C9E37A9C8}"/>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9517B19F-AC99-2DE8-031B-E85FF3A3EED5}"/>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8305F1F4-9AA5-B20A-E242-75F53D2B9E51}"/>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CD99A7-F788-4967-A494-E07FE1E9812B}"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28DCC882-FBF2-075E-8641-33D5B40ECD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211AD682-95DD-1679-E4FE-570590D1680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60420" name="Rectangle 4">
            <a:extLst>
              <a:ext uri="{FF2B5EF4-FFF2-40B4-BE49-F238E27FC236}">
                <a16:creationId xmlns:a16="http://schemas.microsoft.com/office/drawing/2014/main" id="{36EAFB61-EA93-5CC2-1014-EF8CADA568D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809E6657-16BE-E641-8EC4-7D2D0DEFF7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33E56E8A-7922-97C6-8807-4DF500114CFE}"/>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D2BC9646-D3B7-31D0-A3FC-E4676FA3991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CE25696-6597-4CDC-B5F0-7C5DC376FCC8}"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3C9D17-EA0B-C7E8-1524-7F7C56727B8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E4BA27D1-611E-5C17-BF29-94A7DFD23A8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91754142-0EA9-C5C3-8AAC-C098199C01F3}"/>
              </a:ext>
            </a:extLst>
          </p:cNvPr>
          <p:cNvSpPr>
            <a:spLocks noGrp="1" noChangeArrowheads="1"/>
          </p:cNvSpPr>
          <p:nvPr>
            <p:ph type="sldNum" sz="quarter" idx="12"/>
          </p:nvPr>
        </p:nvSpPr>
        <p:spPr>
          <a:ln/>
        </p:spPr>
        <p:txBody>
          <a:bodyPr/>
          <a:lstStyle>
            <a:lvl1pPr>
              <a:defRPr/>
            </a:lvl1pPr>
          </a:lstStyle>
          <a:p>
            <a:fld id="{D3760872-C36A-4A6F-AECE-20110B722C09}" type="slidenum">
              <a:rPr lang="nl-NL" altLang="nl-NL"/>
              <a:pPr/>
              <a:t>‹nr.›</a:t>
            </a:fld>
            <a:endParaRPr lang="nl-NL" altLang="nl-NL"/>
          </a:p>
        </p:txBody>
      </p:sp>
    </p:spTree>
    <p:extLst>
      <p:ext uri="{BB962C8B-B14F-4D97-AF65-F5344CB8AC3E}">
        <p14:creationId xmlns:p14="http://schemas.microsoft.com/office/powerpoint/2010/main" val="23931708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5847E61-A651-885B-00E3-6AA9E0E007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1F655AF-CF19-A629-485C-3537A0DDA94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1D27B4C2-DD04-EBE0-4B87-875014927989}"/>
              </a:ext>
            </a:extLst>
          </p:cNvPr>
          <p:cNvSpPr>
            <a:spLocks noGrp="1" noChangeArrowheads="1"/>
          </p:cNvSpPr>
          <p:nvPr>
            <p:ph type="sldNum" sz="quarter" idx="12"/>
          </p:nvPr>
        </p:nvSpPr>
        <p:spPr>
          <a:ln/>
        </p:spPr>
        <p:txBody>
          <a:bodyPr/>
          <a:lstStyle>
            <a:lvl1pPr>
              <a:defRPr/>
            </a:lvl1pPr>
          </a:lstStyle>
          <a:p>
            <a:fld id="{CC832394-33D7-41E3-8D71-58BBD8F22AA2}" type="slidenum">
              <a:rPr lang="nl-NL" altLang="nl-NL"/>
              <a:pPr/>
              <a:t>‹nr.›</a:t>
            </a:fld>
            <a:endParaRPr lang="nl-NL" altLang="nl-NL"/>
          </a:p>
        </p:txBody>
      </p:sp>
    </p:spTree>
    <p:extLst>
      <p:ext uri="{BB962C8B-B14F-4D97-AF65-F5344CB8AC3E}">
        <p14:creationId xmlns:p14="http://schemas.microsoft.com/office/powerpoint/2010/main" val="344021285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E77793D-E23C-D165-701A-7BE2F07578E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CDE647C-E6D1-718B-EE45-41BF64D0183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6364DA4-1BF1-65C5-6BAD-64EB584F8AEA}"/>
              </a:ext>
            </a:extLst>
          </p:cNvPr>
          <p:cNvSpPr>
            <a:spLocks noGrp="1" noChangeArrowheads="1"/>
          </p:cNvSpPr>
          <p:nvPr>
            <p:ph type="sldNum" sz="quarter" idx="12"/>
          </p:nvPr>
        </p:nvSpPr>
        <p:spPr>
          <a:ln/>
        </p:spPr>
        <p:txBody>
          <a:bodyPr/>
          <a:lstStyle>
            <a:lvl1pPr>
              <a:defRPr/>
            </a:lvl1pPr>
          </a:lstStyle>
          <a:p>
            <a:fld id="{54676E2A-A8F4-4B58-ADDD-2E550E3FDECC}" type="slidenum">
              <a:rPr lang="nl-NL" altLang="nl-NL"/>
              <a:pPr/>
              <a:t>‹nr.›</a:t>
            </a:fld>
            <a:endParaRPr lang="nl-NL" altLang="nl-NL"/>
          </a:p>
        </p:txBody>
      </p:sp>
    </p:spTree>
    <p:extLst>
      <p:ext uri="{BB962C8B-B14F-4D97-AF65-F5344CB8AC3E}">
        <p14:creationId xmlns:p14="http://schemas.microsoft.com/office/powerpoint/2010/main" val="40092283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9122E71B-25FB-E1EC-5BE4-5590D127197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C25B7B0-2F0D-54DD-0596-7C7D8C3602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28B6CA3E-1C9F-F21F-C21A-4CE23AD069F7}"/>
              </a:ext>
            </a:extLst>
          </p:cNvPr>
          <p:cNvSpPr>
            <a:spLocks noGrp="1" noChangeArrowheads="1"/>
          </p:cNvSpPr>
          <p:nvPr>
            <p:ph type="sldNum" sz="quarter" idx="12"/>
          </p:nvPr>
        </p:nvSpPr>
        <p:spPr>
          <a:ln/>
        </p:spPr>
        <p:txBody>
          <a:bodyPr/>
          <a:lstStyle>
            <a:lvl1pPr>
              <a:defRPr/>
            </a:lvl1pPr>
          </a:lstStyle>
          <a:p>
            <a:fld id="{70E23443-8401-4842-9386-AD9CB0FEA566}" type="slidenum">
              <a:rPr lang="nl-NL" altLang="nl-NL"/>
              <a:pPr/>
              <a:t>‹nr.›</a:t>
            </a:fld>
            <a:endParaRPr lang="nl-NL" altLang="nl-NL"/>
          </a:p>
        </p:txBody>
      </p:sp>
    </p:spTree>
    <p:extLst>
      <p:ext uri="{BB962C8B-B14F-4D97-AF65-F5344CB8AC3E}">
        <p14:creationId xmlns:p14="http://schemas.microsoft.com/office/powerpoint/2010/main" val="73388899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967EC22-17D6-8B69-7FE4-C3D923C47C21}"/>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D08487D3-024D-2F37-6299-7FA12C36692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4846EA1-E9B1-9728-E531-75A97EFFD1E0}"/>
              </a:ext>
            </a:extLst>
          </p:cNvPr>
          <p:cNvSpPr>
            <a:spLocks noGrp="1" noChangeArrowheads="1"/>
          </p:cNvSpPr>
          <p:nvPr>
            <p:ph type="sldNum" sz="quarter" idx="12"/>
          </p:nvPr>
        </p:nvSpPr>
        <p:spPr>
          <a:ln/>
        </p:spPr>
        <p:txBody>
          <a:bodyPr/>
          <a:lstStyle>
            <a:lvl1pPr>
              <a:defRPr/>
            </a:lvl1pPr>
          </a:lstStyle>
          <a:p>
            <a:fld id="{E9E8022E-7CEA-4DF1-9FF3-1F49A1FD3402}" type="slidenum">
              <a:rPr lang="nl-NL" altLang="nl-NL"/>
              <a:pPr/>
              <a:t>‹nr.›</a:t>
            </a:fld>
            <a:endParaRPr lang="nl-NL" altLang="nl-NL"/>
          </a:p>
        </p:txBody>
      </p:sp>
    </p:spTree>
    <p:extLst>
      <p:ext uri="{BB962C8B-B14F-4D97-AF65-F5344CB8AC3E}">
        <p14:creationId xmlns:p14="http://schemas.microsoft.com/office/powerpoint/2010/main" val="422166091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2B397E21-8A25-F7B8-9AFA-733676E5F4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5C79D4F5-2E23-62FE-7E05-B38B40558B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9DA0B16-1B89-A89D-5D10-0512074B20E2}"/>
              </a:ext>
            </a:extLst>
          </p:cNvPr>
          <p:cNvSpPr>
            <a:spLocks noGrp="1" noChangeArrowheads="1"/>
          </p:cNvSpPr>
          <p:nvPr>
            <p:ph type="sldNum" sz="quarter" idx="12"/>
          </p:nvPr>
        </p:nvSpPr>
        <p:spPr>
          <a:ln/>
        </p:spPr>
        <p:txBody>
          <a:bodyPr/>
          <a:lstStyle>
            <a:lvl1pPr>
              <a:defRPr/>
            </a:lvl1pPr>
          </a:lstStyle>
          <a:p>
            <a:fld id="{F38FD96C-3A9D-44BD-BAEF-01F15BA8DCEF}" type="slidenum">
              <a:rPr lang="nl-NL" altLang="nl-NL"/>
              <a:pPr/>
              <a:t>‹nr.›</a:t>
            </a:fld>
            <a:endParaRPr lang="nl-NL" altLang="nl-NL"/>
          </a:p>
        </p:txBody>
      </p:sp>
    </p:spTree>
    <p:extLst>
      <p:ext uri="{BB962C8B-B14F-4D97-AF65-F5344CB8AC3E}">
        <p14:creationId xmlns:p14="http://schemas.microsoft.com/office/powerpoint/2010/main" val="27697099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40EA2C-4D69-A9AE-E69E-4DFE23234A67}"/>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CBCA625D-A065-98FD-2876-35B48B5430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D26C77ED-B73E-7C6C-23AD-64E157DF5A25}"/>
              </a:ext>
            </a:extLst>
          </p:cNvPr>
          <p:cNvSpPr>
            <a:spLocks noGrp="1" noChangeArrowheads="1"/>
          </p:cNvSpPr>
          <p:nvPr>
            <p:ph type="sldNum" sz="quarter" idx="12"/>
          </p:nvPr>
        </p:nvSpPr>
        <p:spPr>
          <a:ln/>
        </p:spPr>
        <p:txBody>
          <a:bodyPr/>
          <a:lstStyle>
            <a:lvl1pPr>
              <a:defRPr/>
            </a:lvl1pPr>
          </a:lstStyle>
          <a:p>
            <a:fld id="{D61F1808-BFEF-4679-B84D-E092EF17EEA3}" type="slidenum">
              <a:rPr lang="nl-NL" altLang="nl-NL"/>
              <a:pPr/>
              <a:t>‹nr.›</a:t>
            </a:fld>
            <a:endParaRPr lang="nl-NL" altLang="nl-NL"/>
          </a:p>
        </p:txBody>
      </p:sp>
    </p:spTree>
    <p:extLst>
      <p:ext uri="{BB962C8B-B14F-4D97-AF65-F5344CB8AC3E}">
        <p14:creationId xmlns:p14="http://schemas.microsoft.com/office/powerpoint/2010/main" val="33339874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0B0BC55-4353-E0F5-06BE-19000318F48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E2578385-A0C5-8553-7A0A-CD09BE66AFB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C05FE74-8495-DCF8-8C0B-70AC4A9B63AB}"/>
              </a:ext>
            </a:extLst>
          </p:cNvPr>
          <p:cNvSpPr>
            <a:spLocks noGrp="1" noChangeArrowheads="1"/>
          </p:cNvSpPr>
          <p:nvPr>
            <p:ph type="sldNum" sz="quarter" idx="12"/>
          </p:nvPr>
        </p:nvSpPr>
        <p:spPr>
          <a:ln/>
        </p:spPr>
        <p:txBody>
          <a:bodyPr/>
          <a:lstStyle>
            <a:lvl1pPr>
              <a:defRPr/>
            </a:lvl1pPr>
          </a:lstStyle>
          <a:p>
            <a:fld id="{D132BE6E-F159-4EE9-8406-3F1E07086596}" type="slidenum">
              <a:rPr lang="nl-NL" altLang="nl-NL"/>
              <a:pPr/>
              <a:t>‹nr.›</a:t>
            </a:fld>
            <a:endParaRPr lang="nl-NL" altLang="nl-NL"/>
          </a:p>
        </p:txBody>
      </p:sp>
    </p:spTree>
    <p:extLst>
      <p:ext uri="{BB962C8B-B14F-4D97-AF65-F5344CB8AC3E}">
        <p14:creationId xmlns:p14="http://schemas.microsoft.com/office/powerpoint/2010/main" val="3314961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5420E6D-7B3C-6220-EA57-F40E7F9E001A}"/>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B744D96-A5DC-A82F-897E-CB3B5147633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CE2F9E48-9DFA-E17F-4F95-026FFE2C3BDC}"/>
              </a:ext>
            </a:extLst>
          </p:cNvPr>
          <p:cNvSpPr>
            <a:spLocks noGrp="1" noChangeArrowheads="1"/>
          </p:cNvSpPr>
          <p:nvPr>
            <p:ph type="sldNum" sz="quarter" idx="12"/>
          </p:nvPr>
        </p:nvSpPr>
        <p:spPr>
          <a:ln/>
        </p:spPr>
        <p:txBody>
          <a:bodyPr/>
          <a:lstStyle>
            <a:lvl1pPr>
              <a:defRPr/>
            </a:lvl1pPr>
          </a:lstStyle>
          <a:p>
            <a:fld id="{D31081E0-7DB1-4382-8662-A3F583085D18}" type="slidenum">
              <a:rPr lang="nl-NL" altLang="nl-NL"/>
              <a:pPr/>
              <a:t>‹nr.›</a:t>
            </a:fld>
            <a:endParaRPr lang="nl-NL" altLang="nl-NL"/>
          </a:p>
        </p:txBody>
      </p:sp>
    </p:spTree>
    <p:extLst>
      <p:ext uri="{BB962C8B-B14F-4D97-AF65-F5344CB8AC3E}">
        <p14:creationId xmlns:p14="http://schemas.microsoft.com/office/powerpoint/2010/main" val="400740104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B4B5F5A2-C5D4-CDB1-E45E-8D9516BF37C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5A4A1AF-EF75-60C8-A1B4-1D121095D47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AFC1B7-4985-7AF7-6FB1-23F0AFE346DD}"/>
              </a:ext>
            </a:extLst>
          </p:cNvPr>
          <p:cNvSpPr>
            <a:spLocks noGrp="1" noChangeArrowheads="1"/>
          </p:cNvSpPr>
          <p:nvPr>
            <p:ph type="sldNum" sz="quarter" idx="12"/>
          </p:nvPr>
        </p:nvSpPr>
        <p:spPr>
          <a:ln/>
        </p:spPr>
        <p:txBody>
          <a:bodyPr/>
          <a:lstStyle>
            <a:lvl1pPr>
              <a:defRPr/>
            </a:lvl1pPr>
          </a:lstStyle>
          <a:p>
            <a:fld id="{17D785B3-C362-454D-8C5A-9C6C975912D1}" type="slidenum">
              <a:rPr lang="nl-NL" altLang="nl-NL"/>
              <a:pPr/>
              <a:t>‹nr.›</a:t>
            </a:fld>
            <a:endParaRPr lang="nl-NL" altLang="nl-NL"/>
          </a:p>
        </p:txBody>
      </p:sp>
    </p:spTree>
    <p:extLst>
      <p:ext uri="{BB962C8B-B14F-4D97-AF65-F5344CB8AC3E}">
        <p14:creationId xmlns:p14="http://schemas.microsoft.com/office/powerpoint/2010/main" val="1700725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190CFAE-FDFD-23CB-7BB0-8010E5C0C474}"/>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7904319-E489-164A-032A-CD9B24F203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E75F02C-2A3A-68EE-CE16-E4A41A0D8545}"/>
              </a:ext>
            </a:extLst>
          </p:cNvPr>
          <p:cNvSpPr>
            <a:spLocks noGrp="1" noChangeArrowheads="1"/>
          </p:cNvSpPr>
          <p:nvPr>
            <p:ph type="sldNum" sz="quarter" idx="12"/>
          </p:nvPr>
        </p:nvSpPr>
        <p:spPr>
          <a:ln/>
        </p:spPr>
        <p:txBody>
          <a:bodyPr/>
          <a:lstStyle>
            <a:lvl1pPr>
              <a:defRPr/>
            </a:lvl1pPr>
          </a:lstStyle>
          <a:p>
            <a:fld id="{4DCCE12A-1F7A-4FB9-8DF7-AA27F679ED72}" type="slidenum">
              <a:rPr lang="nl-NL" altLang="nl-NL"/>
              <a:pPr/>
              <a:t>‹nr.›</a:t>
            </a:fld>
            <a:endParaRPr lang="nl-NL" altLang="nl-NL"/>
          </a:p>
        </p:txBody>
      </p:sp>
    </p:spTree>
    <p:extLst>
      <p:ext uri="{BB962C8B-B14F-4D97-AF65-F5344CB8AC3E}">
        <p14:creationId xmlns:p14="http://schemas.microsoft.com/office/powerpoint/2010/main" val="14932396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0F66BD-9C79-CB8C-503C-78248A77FC7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F3432429-5D63-7111-0355-13E2F45485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6B5B657-3914-10D1-E962-6CC5E4FF78F2}"/>
              </a:ext>
            </a:extLst>
          </p:cNvPr>
          <p:cNvSpPr>
            <a:spLocks noGrp="1" noChangeArrowheads="1"/>
          </p:cNvSpPr>
          <p:nvPr>
            <p:ph type="sldNum" sz="quarter" idx="12"/>
          </p:nvPr>
        </p:nvSpPr>
        <p:spPr>
          <a:ln/>
        </p:spPr>
        <p:txBody>
          <a:bodyPr/>
          <a:lstStyle>
            <a:lvl1pPr>
              <a:defRPr/>
            </a:lvl1pPr>
          </a:lstStyle>
          <a:p>
            <a:fld id="{9B00FA59-C0B3-4BB1-928C-2AD5B80BD7A6}" type="slidenum">
              <a:rPr lang="nl-NL" altLang="nl-NL"/>
              <a:pPr/>
              <a:t>‹nr.›</a:t>
            </a:fld>
            <a:endParaRPr lang="nl-NL" altLang="nl-NL"/>
          </a:p>
        </p:txBody>
      </p:sp>
    </p:spTree>
    <p:extLst>
      <p:ext uri="{BB962C8B-B14F-4D97-AF65-F5344CB8AC3E}">
        <p14:creationId xmlns:p14="http://schemas.microsoft.com/office/powerpoint/2010/main" val="299610205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BD80DFA6-F33C-A89B-9FF3-AA11FA621F12}"/>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BD487502-53F2-9231-FAA9-2509A05AF1B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2764FD2-C8CF-CBF3-27BC-3509A8485C48}"/>
              </a:ext>
            </a:extLst>
          </p:cNvPr>
          <p:cNvSpPr>
            <a:spLocks noGrp="1" noChangeArrowheads="1"/>
          </p:cNvSpPr>
          <p:nvPr>
            <p:ph type="sldNum" sz="quarter" idx="12"/>
          </p:nvPr>
        </p:nvSpPr>
        <p:spPr>
          <a:ln/>
        </p:spPr>
        <p:txBody>
          <a:bodyPr/>
          <a:lstStyle>
            <a:lvl1pPr>
              <a:defRPr/>
            </a:lvl1pPr>
          </a:lstStyle>
          <a:p>
            <a:fld id="{D9F14C4E-17DC-437D-9162-78BFBF2838AC}" type="slidenum">
              <a:rPr lang="nl-NL" altLang="nl-NL"/>
              <a:pPr/>
              <a:t>‹nr.›</a:t>
            </a:fld>
            <a:endParaRPr lang="nl-NL" altLang="nl-NL"/>
          </a:p>
        </p:txBody>
      </p:sp>
    </p:spTree>
    <p:extLst>
      <p:ext uri="{BB962C8B-B14F-4D97-AF65-F5344CB8AC3E}">
        <p14:creationId xmlns:p14="http://schemas.microsoft.com/office/powerpoint/2010/main" val="1102929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223CCA-453A-6E7D-02D5-527AEE7C3ACE}"/>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AA6D200-6028-8A63-D0B9-BC3A19CD1D2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414B3C4-500F-47DC-5E1A-6A96DBF3D8BF}"/>
              </a:ext>
            </a:extLst>
          </p:cNvPr>
          <p:cNvSpPr>
            <a:spLocks noGrp="1" noChangeArrowheads="1"/>
          </p:cNvSpPr>
          <p:nvPr>
            <p:ph type="sldNum" sz="quarter" idx="12"/>
          </p:nvPr>
        </p:nvSpPr>
        <p:spPr>
          <a:ln/>
        </p:spPr>
        <p:txBody>
          <a:bodyPr/>
          <a:lstStyle>
            <a:lvl1pPr>
              <a:defRPr/>
            </a:lvl1pPr>
          </a:lstStyle>
          <a:p>
            <a:fld id="{FC28BE9D-D080-4F07-B32E-81F4F7DCB4A0}" type="slidenum">
              <a:rPr lang="nl-NL" altLang="nl-NL"/>
              <a:pPr/>
              <a:t>‹nr.›</a:t>
            </a:fld>
            <a:endParaRPr lang="nl-NL" altLang="nl-NL"/>
          </a:p>
        </p:txBody>
      </p:sp>
    </p:spTree>
    <p:extLst>
      <p:ext uri="{BB962C8B-B14F-4D97-AF65-F5344CB8AC3E}">
        <p14:creationId xmlns:p14="http://schemas.microsoft.com/office/powerpoint/2010/main" val="17994285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77B723B-D970-BBD8-F166-DA34604092A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4A91D0A-688C-E2C9-663F-FFB870AAF2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20E8DE3-FDB3-4A7D-03B0-3F40A3F8A38A}"/>
              </a:ext>
            </a:extLst>
          </p:cNvPr>
          <p:cNvSpPr>
            <a:spLocks noGrp="1" noChangeArrowheads="1"/>
          </p:cNvSpPr>
          <p:nvPr>
            <p:ph type="sldNum" sz="quarter" idx="12"/>
          </p:nvPr>
        </p:nvSpPr>
        <p:spPr>
          <a:ln/>
        </p:spPr>
        <p:txBody>
          <a:bodyPr/>
          <a:lstStyle>
            <a:lvl1pPr>
              <a:defRPr/>
            </a:lvl1pPr>
          </a:lstStyle>
          <a:p>
            <a:fld id="{CD3AE933-2A52-4576-A17E-63C9114DFC7F}" type="slidenum">
              <a:rPr lang="nl-NL" altLang="nl-NL"/>
              <a:pPr/>
              <a:t>‹nr.›</a:t>
            </a:fld>
            <a:endParaRPr lang="nl-NL" altLang="nl-NL"/>
          </a:p>
        </p:txBody>
      </p:sp>
    </p:spTree>
    <p:extLst>
      <p:ext uri="{BB962C8B-B14F-4D97-AF65-F5344CB8AC3E}">
        <p14:creationId xmlns:p14="http://schemas.microsoft.com/office/powerpoint/2010/main" val="86172863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82203AA-0C5A-C720-E282-DAF1CDE3292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D412912A-1119-E740-32BE-A13ACE7BD2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D94CAC-6B93-EB9C-4414-C7B726766113}"/>
              </a:ext>
            </a:extLst>
          </p:cNvPr>
          <p:cNvSpPr>
            <a:spLocks noGrp="1" noChangeArrowheads="1"/>
          </p:cNvSpPr>
          <p:nvPr>
            <p:ph type="sldNum" sz="quarter" idx="12"/>
          </p:nvPr>
        </p:nvSpPr>
        <p:spPr>
          <a:ln/>
        </p:spPr>
        <p:txBody>
          <a:bodyPr/>
          <a:lstStyle>
            <a:lvl1pPr>
              <a:defRPr/>
            </a:lvl1pPr>
          </a:lstStyle>
          <a:p>
            <a:fld id="{C252D2A6-F6B2-4400-8687-53B92285F994}" type="slidenum">
              <a:rPr lang="nl-NL" altLang="nl-NL"/>
              <a:pPr/>
              <a:t>‹nr.›</a:t>
            </a:fld>
            <a:endParaRPr lang="nl-NL" altLang="nl-NL"/>
          </a:p>
        </p:txBody>
      </p:sp>
    </p:spTree>
    <p:extLst>
      <p:ext uri="{BB962C8B-B14F-4D97-AF65-F5344CB8AC3E}">
        <p14:creationId xmlns:p14="http://schemas.microsoft.com/office/powerpoint/2010/main" val="398879859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DB9968C-7C89-7F22-4FA8-D4DFE84F1FCC}"/>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3793985-607C-6397-877C-E4A01EDB965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97A87865-4ADB-FEEE-A45C-C5A55108C079}"/>
              </a:ext>
            </a:extLst>
          </p:cNvPr>
          <p:cNvSpPr>
            <a:spLocks noGrp="1" noChangeArrowheads="1"/>
          </p:cNvSpPr>
          <p:nvPr>
            <p:ph type="sldNum" sz="quarter" idx="12"/>
          </p:nvPr>
        </p:nvSpPr>
        <p:spPr>
          <a:ln/>
        </p:spPr>
        <p:txBody>
          <a:bodyPr/>
          <a:lstStyle>
            <a:lvl1pPr>
              <a:defRPr/>
            </a:lvl1pPr>
          </a:lstStyle>
          <a:p>
            <a:fld id="{7D6946CC-4EFA-44E1-8DDF-EEEEA6E8F1C4}" type="slidenum">
              <a:rPr lang="nl-NL" altLang="nl-NL"/>
              <a:pPr/>
              <a:t>‹nr.›</a:t>
            </a:fld>
            <a:endParaRPr lang="nl-NL" altLang="nl-NL"/>
          </a:p>
        </p:txBody>
      </p:sp>
    </p:spTree>
    <p:extLst>
      <p:ext uri="{BB962C8B-B14F-4D97-AF65-F5344CB8AC3E}">
        <p14:creationId xmlns:p14="http://schemas.microsoft.com/office/powerpoint/2010/main" val="29648023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46221BF9-ED27-E0D3-20DB-290BF4486B45}"/>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13BB620C-49D7-915B-C007-8903423184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946123-79A7-0ADE-2BBF-BABAD4119551}"/>
              </a:ext>
            </a:extLst>
          </p:cNvPr>
          <p:cNvSpPr>
            <a:spLocks noGrp="1" noChangeArrowheads="1"/>
          </p:cNvSpPr>
          <p:nvPr>
            <p:ph type="sldNum" sz="quarter" idx="12"/>
          </p:nvPr>
        </p:nvSpPr>
        <p:spPr>
          <a:ln/>
        </p:spPr>
        <p:txBody>
          <a:bodyPr/>
          <a:lstStyle>
            <a:lvl1pPr>
              <a:defRPr/>
            </a:lvl1pPr>
          </a:lstStyle>
          <a:p>
            <a:fld id="{0775693A-9A4B-42E8-8B48-EAF0AFA1703C}" type="slidenum">
              <a:rPr lang="nl-NL" altLang="nl-NL"/>
              <a:pPr/>
              <a:t>‹nr.›</a:t>
            </a:fld>
            <a:endParaRPr lang="nl-NL" altLang="nl-NL"/>
          </a:p>
        </p:txBody>
      </p:sp>
    </p:spTree>
    <p:extLst>
      <p:ext uri="{BB962C8B-B14F-4D97-AF65-F5344CB8AC3E}">
        <p14:creationId xmlns:p14="http://schemas.microsoft.com/office/powerpoint/2010/main" val="245277385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C98E5F-F204-4C7C-4F69-29CBCD54AB28}"/>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86D07AA6-D8A6-0811-727D-109FAA0DD9B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CEF4F7D4-7A1B-18F6-5D6F-F34D95727C79}"/>
              </a:ext>
            </a:extLst>
          </p:cNvPr>
          <p:cNvSpPr>
            <a:spLocks noGrp="1" noChangeArrowheads="1"/>
          </p:cNvSpPr>
          <p:nvPr>
            <p:ph type="sldNum" sz="quarter" idx="12"/>
          </p:nvPr>
        </p:nvSpPr>
        <p:spPr>
          <a:ln/>
        </p:spPr>
        <p:txBody>
          <a:bodyPr/>
          <a:lstStyle>
            <a:lvl1pPr>
              <a:defRPr/>
            </a:lvl1pPr>
          </a:lstStyle>
          <a:p>
            <a:fld id="{24BCBC1D-AB08-4ADA-8009-16C4523DB255}" type="slidenum">
              <a:rPr lang="nl-NL" altLang="nl-NL"/>
              <a:pPr/>
              <a:t>‹nr.›</a:t>
            </a:fld>
            <a:endParaRPr lang="nl-NL" altLang="nl-NL"/>
          </a:p>
        </p:txBody>
      </p:sp>
    </p:spTree>
    <p:extLst>
      <p:ext uri="{BB962C8B-B14F-4D97-AF65-F5344CB8AC3E}">
        <p14:creationId xmlns:p14="http://schemas.microsoft.com/office/powerpoint/2010/main" val="35548774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7927097-3533-CD39-403B-BD3D168EAC0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DEEF309-5DBB-A5CB-5B5B-8816D7F8C49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4DCA5AF-97E3-47BE-8B84-354B3FE582B6}"/>
              </a:ext>
            </a:extLst>
          </p:cNvPr>
          <p:cNvSpPr>
            <a:spLocks noGrp="1" noChangeArrowheads="1"/>
          </p:cNvSpPr>
          <p:nvPr>
            <p:ph type="sldNum" sz="quarter" idx="12"/>
          </p:nvPr>
        </p:nvSpPr>
        <p:spPr>
          <a:ln/>
        </p:spPr>
        <p:txBody>
          <a:bodyPr/>
          <a:lstStyle>
            <a:lvl1pPr>
              <a:defRPr/>
            </a:lvl1pPr>
          </a:lstStyle>
          <a:p>
            <a:fld id="{44A1619C-0627-4352-B6F6-1881EEEE9BC2}" type="slidenum">
              <a:rPr lang="nl-NL" altLang="nl-NL"/>
              <a:pPr/>
              <a:t>‹nr.›</a:t>
            </a:fld>
            <a:endParaRPr lang="nl-NL" altLang="nl-NL"/>
          </a:p>
        </p:txBody>
      </p:sp>
    </p:spTree>
    <p:extLst>
      <p:ext uri="{BB962C8B-B14F-4D97-AF65-F5344CB8AC3E}">
        <p14:creationId xmlns:p14="http://schemas.microsoft.com/office/powerpoint/2010/main" val="25957380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5099238-A33D-55D1-550A-97FB028B485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B0F50338-50F9-8A08-9C39-9A54946CEEA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992B56B-EB91-A05F-0540-1853CB04DC45}"/>
              </a:ext>
            </a:extLst>
          </p:cNvPr>
          <p:cNvSpPr>
            <a:spLocks noGrp="1" noChangeArrowheads="1"/>
          </p:cNvSpPr>
          <p:nvPr>
            <p:ph type="sldNum" sz="quarter" idx="12"/>
          </p:nvPr>
        </p:nvSpPr>
        <p:spPr>
          <a:ln/>
        </p:spPr>
        <p:txBody>
          <a:bodyPr/>
          <a:lstStyle>
            <a:lvl1pPr>
              <a:defRPr/>
            </a:lvl1pPr>
          </a:lstStyle>
          <a:p>
            <a:fld id="{F6139A7B-B704-4092-BC78-FA826EB16674}" type="slidenum">
              <a:rPr lang="nl-NL" altLang="nl-NL"/>
              <a:pPr/>
              <a:t>‹nr.›</a:t>
            </a:fld>
            <a:endParaRPr lang="nl-NL" altLang="nl-NL"/>
          </a:p>
        </p:txBody>
      </p:sp>
    </p:spTree>
    <p:extLst>
      <p:ext uri="{BB962C8B-B14F-4D97-AF65-F5344CB8AC3E}">
        <p14:creationId xmlns:p14="http://schemas.microsoft.com/office/powerpoint/2010/main" val="115552123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32EB3324-AE93-478A-7C44-275F4875704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E7148D7-68D3-65D7-331A-EB8F2AF56AE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AB7208B-90F2-B922-804B-4E6EDDE08EA0}"/>
              </a:ext>
            </a:extLst>
          </p:cNvPr>
          <p:cNvSpPr>
            <a:spLocks noGrp="1" noChangeArrowheads="1"/>
          </p:cNvSpPr>
          <p:nvPr>
            <p:ph type="sldNum" sz="quarter" idx="12"/>
          </p:nvPr>
        </p:nvSpPr>
        <p:spPr>
          <a:ln/>
        </p:spPr>
        <p:txBody>
          <a:bodyPr/>
          <a:lstStyle>
            <a:lvl1pPr>
              <a:defRPr/>
            </a:lvl1pPr>
          </a:lstStyle>
          <a:p>
            <a:fld id="{D2740E47-D1C1-4702-91E8-757F95A834A0}" type="slidenum">
              <a:rPr lang="nl-NL" altLang="nl-NL"/>
              <a:pPr/>
              <a:t>‹nr.›</a:t>
            </a:fld>
            <a:endParaRPr lang="nl-NL" altLang="nl-NL"/>
          </a:p>
        </p:txBody>
      </p:sp>
    </p:spTree>
    <p:extLst>
      <p:ext uri="{BB962C8B-B14F-4D97-AF65-F5344CB8AC3E}">
        <p14:creationId xmlns:p14="http://schemas.microsoft.com/office/powerpoint/2010/main" val="3148252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E9353E-102C-1744-CE36-77F1635EFBF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022D0AD-6A27-AE3E-575F-D673C90DCA7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3D2670E-A454-8648-A16B-D5E41FC9A8EE}"/>
              </a:ext>
            </a:extLst>
          </p:cNvPr>
          <p:cNvSpPr>
            <a:spLocks noGrp="1" noChangeArrowheads="1"/>
          </p:cNvSpPr>
          <p:nvPr>
            <p:ph type="sldNum" sz="quarter" idx="12"/>
          </p:nvPr>
        </p:nvSpPr>
        <p:spPr>
          <a:ln/>
        </p:spPr>
        <p:txBody>
          <a:bodyPr/>
          <a:lstStyle>
            <a:lvl1pPr>
              <a:defRPr/>
            </a:lvl1pPr>
          </a:lstStyle>
          <a:p>
            <a:fld id="{F708C44C-5545-4168-ABC9-F71C8DCDF8B8}" type="slidenum">
              <a:rPr lang="nl-NL" altLang="nl-NL"/>
              <a:pPr/>
              <a:t>‹nr.›</a:t>
            </a:fld>
            <a:endParaRPr lang="nl-NL" altLang="nl-NL"/>
          </a:p>
        </p:txBody>
      </p:sp>
    </p:spTree>
    <p:extLst>
      <p:ext uri="{BB962C8B-B14F-4D97-AF65-F5344CB8AC3E}">
        <p14:creationId xmlns:p14="http://schemas.microsoft.com/office/powerpoint/2010/main" val="29687415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EE2DD2-40B0-EE3D-408D-B1448CACD215}"/>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5">
            <a:extLst>
              <a:ext uri="{FF2B5EF4-FFF2-40B4-BE49-F238E27FC236}">
                <a16:creationId xmlns:a16="http://schemas.microsoft.com/office/drawing/2014/main" id="{F93C4DAB-4BDC-20AA-9038-90F1402A5A7A}"/>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6">
            <a:extLst>
              <a:ext uri="{FF2B5EF4-FFF2-40B4-BE49-F238E27FC236}">
                <a16:creationId xmlns:a16="http://schemas.microsoft.com/office/drawing/2014/main" id="{F083CE09-015D-670E-491D-9AA88EEC7B79}"/>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7542FBD1-6D22-4AC0-A76A-AB9564E940EC}" type="slidenum">
              <a:rPr lang="nl-NL" altLang="nl-NL"/>
              <a:pPr/>
              <a:t>‹nr.›</a:t>
            </a:fld>
            <a:endParaRPr lang="nl-NL" altLang="nl-NL"/>
          </a:p>
        </p:txBody>
      </p:sp>
    </p:spTree>
    <p:extLst>
      <p:ext uri="{BB962C8B-B14F-4D97-AF65-F5344CB8AC3E}">
        <p14:creationId xmlns:p14="http://schemas.microsoft.com/office/powerpoint/2010/main" val="21758959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74BCCE-14BF-BEA3-028A-C91A77F42B5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D271341-ADDA-02EA-7A4B-E76DEF71DE21}"/>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FCB8647B-568B-9885-458B-898B1B454BFA}"/>
              </a:ext>
            </a:extLst>
          </p:cNvPr>
          <p:cNvSpPr>
            <a:spLocks noGrp="1"/>
          </p:cNvSpPr>
          <p:nvPr>
            <p:ph type="sldNum" sz="quarter" idx="12"/>
          </p:nvPr>
        </p:nvSpPr>
        <p:spPr/>
        <p:txBody>
          <a:bodyPr/>
          <a:lstStyle>
            <a:lvl1pPr>
              <a:defRPr>
                <a:latin typeface="Calibri" panose="020F0502020204030204" pitchFamily="34" charset="0"/>
              </a:defRPr>
            </a:lvl1pPr>
          </a:lstStyle>
          <a:p>
            <a:fld id="{12DCFA76-2C97-4D80-AA2A-D07EC5EE74EE}" type="slidenum">
              <a:rPr lang="nl-NL" altLang="nl-NL"/>
              <a:pPr/>
              <a:t>‹nr.›</a:t>
            </a:fld>
            <a:endParaRPr lang="nl-NL" altLang="nl-NL"/>
          </a:p>
        </p:txBody>
      </p:sp>
    </p:spTree>
    <p:extLst>
      <p:ext uri="{BB962C8B-B14F-4D97-AF65-F5344CB8AC3E}">
        <p14:creationId xmlns:p14="http://schemas.microsoft.com/office/powerpoint/2010/main" val="3050449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523EABA-DFA2-C0D8-D25A-127D692F5C2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C507B143-1C34-79C8-B5F5-396A0D5E7F00}"/>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35BF0466-E114-4E8C-D603-EE6686FBCF20}"/>
              </a:ext>
            </a:extLst>
          </p:cNvPr>
          <p:cNvSpPr>
            <a:spLocks noGrp="1"/>
          </p:cNvSpPr>
          <p:nvPr>
            <p:ph type="sldNum" sz="quarter" idx="12"/>
          </p:nvPr>
        </p:nvSpPr>
        <p:spPr/>
        <p:txBody>
          <a:bodyPr/>
          <a:lstStyle>
            <a:lvl1pPr>
              <a:defRPr>
                <a:latin typeface="Calibri" panose="020F0502020204030204" pitchFamily="34" charset="0"/>
              </a:defRPr>
            </a:lvl1pPr>
          </a:lstStyle>
          <a:p>
            <a:fld id="{992B8E3C-1EA3-4CB4-B825-2FF8A940AE65}" type="slidenum">
              <a:rPr lang="nl-NL" altLang="nl-NL"/>
              <a:pPr/>
              <a:t>‹nr.›</a:t>
            </a:fld>
            <a:endParaRPr lang="nl-NL" altLang="nl-NL"/>
          </a:p>
        </p:txBody>
      </p:sp>
    </p:spTree>
    <p:extLst>
      <p:ext uri="{BB962C8B-B14F-4D97-AF65-F5344CB8AC3E}">
        <p14:creationId xmlns:p14="http://schemas.microsoft.com/office/powerpoint/2010/main" val="102908423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5C9B278-D435-2658-9571-573B9903A3FC}"/>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0442BFD6-4087-9AE2-5406-EA38167FBB1A}"/>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8D5B2A9-C13E-97DA-95C9-E186734B588F}"/>
              </a:ext>
            </a:extLst>
          </p:cNvPr>
          <p:cNvSpPr>
            <a:spLocks noGrp="1"/>
          </p:cNvSpPr>
          <p:nvPr>
            <p:ph type="sldNum" sz="quarter" idx="12"/>
          </p:nvPr>
        </p:nvSpPr>
        <p:spPr/>
        <p:txBody>
          <a:bodyPr/>
          <a:lstStyle>
            <a:lvl1pPr>
              <a:defRPr>
                <a:latin typeface="Calibri" panose="020F0502020204030204" pitchFamily="34" charset="0"/>
              </a:defRPr>
            </a:lvl1pPr>
          </a:lstStyle>
          <a:p>
            <a:fld id="{C6615516-3663-4447-AA06-5C5ED92C61F9}" type="slidenum">
              <a:rPr lang="nl-NL" altLang="nl-NL"/>
              <a:pPr/>
              <a:t>‹nr.›</a:t>
            </a:fld>
            <a:endParaRPr lang="nl-NL" altLang="nl-NL"/>
          </a:p>
        </p:txBody>
      </p:sp>
    </p:spTree>
    <p:extLst>
      <p:ext uri="{BB962C8B-B14F-4D97-AF65-F5344CB8AC3E}">
        <p14:creationId xmlns:p14="http://schemas.microsoft.com/office/powerpoint/2010/main" val="427007094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66D3FB0-BFB0-B3B8-714B-9A19A7F3FB6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9300EB3F-BA2B-8A9F-12F2-93ECB82CEEF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4078B3BD-2E76-E48C-CA90-EF937A1443BC}"/>
              </a:ext>
            </a:extLst>
          </p:cNvPr>
          <p:cNvSpPr>
            <a:spLocks noGrp="1"/>
          </p:cNvSpPr>
          <p:nvPr>
            <p:ph type="sldNum" sz="quarter" idx="12"/>
          </p:nvPr>
        </p:nvSpPr>
        <p:spPr/>
        <p:txBody>
          <a:bodyPr/>
          <a:lstStyle>
            <a:lvl1pPr>
              <a:defRPr>
                <a:latin typeface="Calibri" panose="020F0502020204030204" pitchFamily="34" charset="0"/>
              </a:defRPr>
            </a:lvl1pPr>
          </a:lstStyle>
          <a:p>
            <a:fld id="{D70B9D5B-A763-45AC-BF7E-61AF3FF63128}" type="slidenum">
              <a:rPr lang="nl-NL" altLang="nl-NL"/>
              <a:pPr/>
              <a:t>‹nr.›</a:t>
            </a:fld>
            <a:endParaRPr lang="nl-NL" altLang="nl-NL"/>
          </a:p>
        </p:txBody>
      </p:sp>
    </p:spTree>
    <p:extLst>
      <p:ext uri="{BB962C8B-B14F-4D97-AF65-F5344CB8AC3E}">
        <p14:creationId xmlns:p14="http://schemas.microsoft.com/office/powerpoint/2010/main" val="249002708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6BE3F6E7-4FE9-13C3-ED4D-2281665F077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B2A58C81-A412-0122-BE0E-7FCBBA09D646}"/>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0CF00433-6886-3F00-53E7-451EE0391E58}"/>
              </a:ext>
            </a:extLst>
          </p:cNvPr>
          <p:cNvSpPr>
            <a:spLocks noGrp="1"/>
          </p:cNvSpPr>
          <p:nvPr>
            <p:ph type="sldNum" sz="quarter" idx="12"/>
          </p:nvPr>
        </p:nvSpPr>
        <p:spPr/>
        <p:txBody>
          <a:bodyPr/>
          <a:lstStyle>
            <a:lvl1pPr>
              <a:defRPr>
                <a:latin typeface="Calibri" panose="020F0502020204030204" pitchFamily="34" charset="0"/>
              </a:defRPr>
            </a:lvl1pPr>
          </a:lstStyle>
          <a:p>
            <a:fld id="{26AEEF69-60C0-49C2-B331-836470B84C48}" type="slidenum">
              <a:rPr lang="nl-NL" altLang="nl-NL"/>
              <a:pPr/>
              <a:t>‹nr.›</a:t>
            </a:fld>
            <a:endParaRPr lang="nl-NL" altLang="nl-NL"/>
          </a:p>
        </p:txBody>
      </p:sp>
    </p:spTree>
    <p:extLst>
      <p:ext uri="{BB962C8B-B14F-4D97-AF65-F5344CB8AC3E}">
        <p14:creationId xmlns:p14="http://schemas.microsoft.com/office/powerpoint/2010/main" val="217702150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02B8C2-EED6-6344-351F-0F18B31B7005}"/>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B39433DE-5086-1BF7-A040-C4D13ABA9C9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BE746766-45E3-83B2-1470-5A761874D018}"/>
              </a:ext>
            </a:extLst>
          </p:cNvPr>
          <p:cNvSpPr>
            <a:spLocks noGrp="1"/>
          </p:cNvSpPr>
          <p:nvPr>
            <p:ph type="sldNum" sz="quarter" idx="12"/>
          </p:nvPr>
        </p:nvSpPr>
        <p:spPr/>
        <p:txBody>
          <a:bodyPr/>
          <a:lstStyle>
            <a:lvl1pPr>
              <a:defRPr>
                <a:latin typeface="Calibri" panose="020F0502020204030204" pitchFamily="34" charset="0"/>
              </a:defRPr>
            </a:lvl1pPr>
          </a:lstStyle>
          <a:p>
            <a:fld id="{C7EA96E1-BA7B-4F85-9D8D-5A72F88CDDD8}" type="slidenum">
              <a:rPr lang="nl-NL" altLang="nl-NL"/>
              <a:pPr/>
              <a:t>‹nr.›</a:t>
            </a:fld>
            <a:endParaRPr lang="nl-NL" altLang="nl-NL"/>
          </a:p>
        </p:txBody>
      </p:sp>
    </p:spTree>
    <p:extLst>
      <p:ext uri="{BB962C8B-B14F-4D97-AF65-F5344CB8AC3E}">
        <p14:creationId xmlns:p14="http://schemas.microsoft.com/office/powerpoint/2010/main" val="33660971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B8BCBD3F-40AA-78D4-710A-DC6A1522380D}"/>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F89D30DB-341C-E094-EA4B-469D6881565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FEC44027-1D8A-C7E9-1C06-DA2EED35398F}"/>
              </a:ext>
            </a:extLst>
          </p:cNvPr>
          <p:cNvSpPr>
            <a:spLocks noGrp="1"/>
          </p:cNvSpPr>
          <p:nvPr>
            <p:ph type="sldNum" sz="quarter" idx="12"/>
          </p:nvPr>
        </p:nvSpPr>
        <p:spPr/>
        <p:txBody>
          <a:bodyPr/>
          <a:lstStyle>
            <a:lvl1pPr>
              <a:defRPr>
                <a:latin typeface="Calibri" panose="020F0502020204030204" pitchFamily="34" charset="0"/>
              </a:defRPr>
            </a:lvl1pPr>
          </a:lstStyle>
          <a:p>
            <a:fld id="{EE4DB86D-C50D-435F-AA4D-6982C93832BC}" type="slidenum">
              <a:rPr lang="nl-NL" altLang="nl-NL"/>
              <a:pPr/>
              <a:t>‹nr.›</a:t>
            </a:fld>
            <a:endParaRPr lang="nl-NL" altLang="nl-NL"/>
          </a:p>
        </p:txBody>
      </p:sp>
    </p:spTree>
    <p:extLst>
      <p:ext uri="{BB962C8B-B14F-4D97-AF65-F5344CB8AC3E}">
        <p14:creationId xmlns:p14="http://schemas.microsoft.com/office/powerpoint/2010/main" val="167035682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2D082EA7-E3A1-46D2-C435-80F1F6501969}"/>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CE54749-2CCA-B711-EC45-1D51F667A34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68931B35-E347-6087-DAD7-71689546B135}"/>
              </a:ext>
            </a:extLst>
          </p:cNvPr>
          <p:cNvSpPr>
            <a:spLocks noGrp="1"/>
          </p:cNvSpPr>
          <p:nvPr>
            <p:ph type="sldNum" sz="quarter" idx="12"/>
          </p:nvPr>
        </p:nvSpPr>
        <p:spPr/>
        <p:txBody>
          <a:bodyPr/>
          <a:lstStyle>
            <a:lvl1pPr>
              <a:defRPr>
                <a:latin typeface="Calibri" panose="020F0502020204030204" pitchFamily="34" charset="0"/>
              </a:defRPr>
            </a:lvl1pPr>
          </a:lstStyle>
          <a:p>
            <a:fld id="{0BB20908-2BF9-494B-9A79-03DD057D86B0}" type="slidenum">
              <a:rPr lang="nl-NL" altLang="nl-NL"/>
              <a:pPr/>
              <a:t>‹nr.›</a:t>
            </a:fld>
            <a:endParaRPr lang="nl-NL" altLang="nl-NL"/>
          </a:p>
        </p:txBody>
      </p:sp>
    </p:spTree>
    <p:extLst>
      <p:ext uri="{BB962C8B-B14F-4D97-AF65-F5344CB8AC3E}">
        <p14:creationId xmlns:p14="http://schemas.microsoft.com/office/powerpoint/2010/main" val="32628759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DFD868-D23E-1B19-A5A8-3D718053CF6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3387C519-7F47-BE91-BCB0-391CCC3B7F9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A7884A6-3F07-A37B-A581-21DDE3C1A75C}"/>
              </a:ext>
            </a:extLst>
          </p:cNvPr>
          <p:cNvSpPr>
            <a:spLocks noGrp="1"/>
          </p:cNvSpPr>
          <p:nvPr>
            <p:ph type="sldNum" sz="quarter" idx="12"/>
          </p:nvPr>
        </p:nvSpPr>
        <p:spPr/>
        <p:txBody>
          <a:bodyPr/>
          <a:lstStyle>
            <a:lvl1pPr>
              <a:defRPr>
                <a:latin typeface="Calibri" panose="020F0502020204030204" pitchFamily="34" charset="0"/>
              </a:defRPr>
            </a:lvl1pPr>
          </a:lstStyle>
          <a:p>
            <a:fld id="{094E8133-A1CA-4211-9F67-666B58DD7E80}" type="slidenum">
              <a:rPr lang="nl-NL" altLang="nl-NL"/>
              <a:pPr/>
              <a:t>‹nr.›</a:t>
            </a:fld>
            <a:endParaRPr lang="nl-NL" altLang="nl-NL"/>
          </a:p>
        </p:txBody>
      </p:sp>
    </p:spTree>
    <p:extLst>
      <p:ext uri="{BB962C8B-B14F-4D97-AF65-F5344CB8AC3E}">
        <p14:creationId xmlns:p14="http://schemas.microsoft.com/office/powerpoint/2010/main" val="14881742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8F0FB3-6B0E-6D18-474B-B3B382692AB3}"/>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3CA7410-3982-82FD-9DF6-075B12FA4CA5}"/>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8AE5C1CB-79C9-A8C0-82A9-8260CB3D91AB}"/>
              </a:ext>
            </a:extLst>
          </p:cNvPr>
          <p:cNvSpPr>
            <a:spLocks noGrp="1"/>
          </p:cNvSpPr>
          <p:nvPr>
            <p:ph type="sldNum" sz="quarter" idx="12"/>
          </p:nvPr>
        </p:nvSpPr>
        <p:spPr/>
        <p:txBody>
          <a:bodyPr/>
          <a:lstStyle>
            <a:lvl1pPr>
              <a:defRPr>
                <a:latin typeface="Calibri" panose="020F0502020204030204" pitchFamily="34" charset="0"/>
              </a:defRPr>
            </a:lvl1pPr>
          </a:lstStyle>
          <a:p>
            <a:fld id="{7C625D74-1C13-4DA7-B571-4559939F21F5}" type="slidenum">
              <a:rPr lang="nl-NL" altLang="nl-NL"/>
              <a:pPr/>
              <a:t>‹nr.›</a:t>
            </a:fld>
            <a:endParaRPr lang="nl-NL" altLang="nl-NL"/>
          </a:p>
        </p:txBody>
      </p:sp>
    </p:spTree>
    <p:extLst>
      <p:ext uri="{BB962C8B-B14F-4D97-AF65-F5344CB8AC3E}">
        <p14:creationId xmlns:p14="http://schemas.microsoft.com/office/powerpoint/2010/main" val="104309349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8A6479E-A4DF-24AF-C22A-FE84D434E0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B34E0E43-C1B3-BBE6-8478-566186EE39E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CE2D1329-BA7C-608A-103A-C4C1EBA6FFD6}"/>
              </a:ext>
            </a:extLst>
          </p:cNvPr>
          <p:cNvSpPr>
            <a:spLocks noGrp="1"/>
          </p:cNvSpPr>
          <p:nvPr>
            <p:ph type="sldNum" sz="quarter" idx="12"/>
          </p:nvPr>
        </p:nvSpPr>
        <p:spPr/>
        <p:txBody>
          <a:bodyPr/>
          <a:lstStyle>
            <a:lvl1pPr>
              <a:defRPr>
                <a:latin typeface="Calibri" panose="020F0502020204030204" pitchFamily="34" charset="0"/>
              </a:defRPr>
            </a:lvl1pPr>
          </a:lstStyle>
          <a:p>
            <a:fld id="{F5F16382-0C9F-446A-A65A-F9466D7E06D7}" type="slidenum">
              <a:rPr lang="nl-NL" altLang="nl-NL"/>
              <a:pPr/>
              <a:t>‹nr.›</a:t>
            </a:fld>
            <a:endParaRPr lang="nl-NL" altLang="nl-NL"/>
          </a:p>
        </p:txBody>
      </p:sp>
    </p:spTree>
    <p:extLst>
      <p:ext uri="{BB962C8B-B14F-4D97-AF65-F5344CB8AC3E}">
        <p14:creationId xmlns:p14="http://schemas.microsoft.com/office/powerpoint/2010/main" val="152572855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3">
            <a:extLst>
              <a:ext uri="{FF2B5EF4-FFF2-40B4-BE49-F238E27FC236}">
                <a16:creationId xmlns:a16="http://schemas.microsoft.com/office/drawing/2014/main" id="{319696AF-9916-EC54-10D9-ADE0F0A28618}"/>
              </a:ext>
            </a:extLst>
          </p:cNvPr>
          <p:cNvSpPr>
            <a:spLocks noGrp="1" noChangeArrowheads="1"/>
          </p:cNvSpPr>
          <p:nvPr>
            <p:ph type="dt" sz="half" idx="10"/>
          </p:nvPr>
        </p:nvSpPr>
        <p:spPr/>
        <p:txBody>
          <a:bodyPr/>
          <a:lstStyle>
            <a:lvl1pPr>
              <a:defRPr>
                <a:latin typeface="Calibri" pitchFamily="34" charset="0"/>
              </a:defRPr>
            </a:lvl1pPr>
          </a:lstStyle>
          <a:p>
            <a:pPr>
              <a:defRPr/>
            </a:pPr>
            <a:endParaRPr lang="nl-NL"/>
          </a:p>
        </p:txBody>
      </p:sp>
      <p:sp>
        <p:nvSpPr>
          <p:cNvPr id="3" name="Rectangle 4">
            <a:extLst>
              <a:ext uri="{FF2B5EF4-FFF2-40B4-BE49-F238E27FC236}">
                <a16:creationId xmlns:a16="http://schemas.microsoft.com/office/drawing/2014/main" id="{87DB6445-DB5E-E533-698F-160BF8F83313}"/>
              </a:ext>
            </a:extLst>
          </p:cNvPr>
          <p:cNvSpPr>
            <a:spLocks noGrp="1" noChangeArrowheads="1"/>
          </p:cNvSpPr>
          <p:nvPr>
            <p:ph type="ftr" sz="quarter" idx="11"/>
          </p:nvPr>
        </p:nvSpPr>
        <p:spPr/>
        <p:txBody>
          <a:bodyPr/>
          <a:lstStyle>
            <a:lvl1pPr>
              <a:defRPr>
                <a:latin typeface="Calibri" pitchFamily="34" charset="0"/>
              </a:defRPr>
            </a:lvl1pPr>
          </a:lstStyle>
          <a:p>
            <a:pPr>
              <a:defRPr/>
            </a:pPr>
            <a:endParaRPr lang="nl-NL"/>
          </a:p>
        </p:txBody>
      </p:sp>
      <p:sp>
        <p:nvSpPr>
          <p:cNvPr id="4" name="Rectangle 5">
            <a:extLst>
              <a:ext uri="{FF2B5EF4-FFF2-40B4-BE49-F238E27FC236}">
                <a16:creationId xmlns:a16="http://schemas.microsoft.com/office/drawing/2014/main" id="{8FEBEF49-8E9B-52BE-4F7E-79BF31D7EE35}"/>
              </a:ext>
            </a:extLst>
          </p:cNvPr>
          <p:cNvSpPr>
            <a:spLocks noGrp="1" noChangeArrowheads="1"/>
          </p:cNvSpPr>
          <p:nvPr>
            <p:ph type="sldNum" sz="quarter" idx="12"/>
          </p:nvPr>
        </p:nvSpPr>
        <p:spPr/>
        <p:txBody>
          <a:bodyPr/>
          <a:lstStyle>
            <a:lvl1pPr>
              <a:defRPr>
                <a:latin typeface="Calibri" panose="020F0502020204030204" pitchFamily="34" charset="0"/>
              </a:defRPr>
            </a:lvl1pPr>
          </a:lstStyle>
          <a:p>
            <a:fld id="{9F187AFE-C9BA-48E8-B3A1-1679D1D1237D}" type="slidenum">
              <a:rPr lang="nl-NL" altLang="nl-NL"/>
              <a:pPr/>
              <a:t>‹nr.›</a:t>
            </a:fld>
            <a:endParaRPr lang="nl-NL" altLang="nl-NL"/>
          </a:p>
        </p:txBody>
      </p:sp>
    </p:spTree>
    <p:extLst>
      <p:ext uri="{BB962C8B-B14F-4D97-AF65-F5344CB8AC3E}">
        <p14:creationId xmlns:p14="http://schemas.microsoft.com/office/powerpoint/2010/main" val="116888646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BFEF-CFE7-70A0-E2A7-5928F6F64D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424BE411-ED80-BA7E-F256-AB0079DCFA3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CE2FBEAA-E0A5-EADA-A672-25E992100377}"/>
              </a:ext>
            </a:extLst>
          </p:cNvPr>
          <p:cNvSpPr>
            <a:spLocks noGrp="1"/>
          </p:cNvSpPr>
          <p:nvPr>
            <p:ph type="sldNum" sz="quarter" idx="12"/>
          </p:nvPr>
        </p:nvSpPr>
        <p:spPr/>
        <p:txBody>
          <a:bodyPr/>
          <a:lstStyle>
            <a:lvl1pPr>
              <a:defRPr>
                <a:latin typeface="Calibri" panose="020F0502020204030204" pitchFamily="34" charset="0"/>
              </a:defRPr>
            </a:lvl1pPr>
          </a:lstStyle>
          <a:p>
            <a:fld id="{0DE805C9-7603-4575-993E-4E6FDC509476}" type="slidenum">
              <a:rPr lang="nl-NL" altLang="nl-NL"/>
              <a:pPr/>
              <a:t>‹nr.›</a:t>
            </a:fld>
            <a:endParaRPr lang="nl-NL" altLang="nl-NL"/>
          </a:p>
        </p:txBody>
      </p:sp>
    </p:spTree>
    <p:extLst>
      <p:ext uri="{BB962C8B-B14F-4D97-AF65-F5344CB8AC3E}">
        <p14:creationId xmlns:p14="http://schemas.microsoft.com/office/powerpoint/2010/main" val="366010374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E436E893-43CD-6D4C-9300-FA214BFB3BC6}"/>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D8934DF6-9B19-9E85-8BE8-5BFBA52331FD}"/>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A6852C8-E4DC-C634-B093-C139B026BD50}"/>
              </a:ext>
            </a:extLst>
          </p:cNvPr>
          <p:cNvSpPr>
            <a:spLocks noGrp="1"/>
          </p:cNvSpPr>
          <p:nvPr>
            <p:ph type="sldNum" sz="quarter" idx="12"/>
          </p:nvPr>
        </p:nvSpPr>
        <p:spPr/>
        <p:txBody>
          <a:bodyPr/>
          <a:lstStyle>
            <a:lvl1pPr>
              <a:defRPr>
                <a:latin typeface="Calibri" panose="020F0502020204030204" pitchFamily="34" charset="0"/>
              </a:defRPr>
            </a:lvl1pPr>
          </a:lstStyle>
          <a:p>
            <a:fld id="{F3B0498C-7322-4E7E-9AD8-910AF9A938CC}" type="slidenum">
              <a:rPr lang="nl-NL" altLang="nl-NL"/>
              <a:pPr/>
              <a:t>‹nr.›</a:t>
            </a:fld>
            <a:endParaRPr lang="nl-NL" altLang="nl-NL"/>
          </a:p>
        </p:txBody>
      </p:sp>
    </p:spTree>
    <p:extLst>
      <p:ext uri="{BB962C8B-B14F-4D97-AF65-F5344CB8AC3E}">
        <p14:creationId xmlns:p14="http://schemas.microsoft.com/office/powerpoint/2010/main" val="187174878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212D67A-C8DC-6387-5BA2-3F7C1E7CE128}"/>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5600684C-D551-DA13-F842-2150BDE3B4E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6EBCA3F-A13A-DE9C-0225-8F82BDAAF085}"/>
              </a:ext>
            </a:extLst>
          </p:cNvPr>
          <p:cNvSpPr>
            <a:spLocks noGrp="1"/>
          </p:cNvSpPr>
          <p:nvPr>
            <p:ph type="sldNum" sz="quarter" idx="12"/>
          </p:nvPr>
        </p:nvSpPr>
        <p:spPr/>
        <p:txBody>
          <a:bodyPr/>
          <a:lstStyle>
            <a:lvl1pPr>
              <a:defRPr>
                <a:latin typeface="Calibri" panose="020F0502020204030204" pitchFamily="34" charset="0"/>
              </a:defRPr>
            </a:lvl1pPr>
          </a:lstStyle>
          <a:p>
            <a:fld id="{2629F996-9470-49E4-B446-811ED6963B86}" type="slidenum">
              <a:rPr lang="nl-NL" altLang="nl-NL"/>
              <a:pPr/>
              <a:t>‹nr.›</a:t>
            </a:fld>
            <a:endParaRPr lang="nl-NL" altLang="nl-NL"/>
          </a:p>
        </p:txBody>
      </p:sp>
    </p:spTree>
    <p:extLst>
      <p:ext uri="{BB962C8B-B14F-4D97-AF65-F5344CB8AC3E}">
        <p14:creationId xmlns:p14="http://schemas.microsoft.com/office/powerpoint/2010/main" val="25611958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4BD4DC-B145-56CB-F52A-1E6B1FF118B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8" name="Tijdelijke aanduiding voor voettekst 7">
            <a:extLst>
              <a:ext uri="{FF2B5EF4-FFF2-40B4-BE49-F238E27FC236}">
                <a16:creationId xmlns:a16="http://schemas.microsoft.com/office/drawing/2014/main" id="{14DB7AA9-03A0-F6DA-752F-69F2C729BAAE}"/>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9" name="Tijdelijke aanduiding voor dianummer 8">
            <a:extLst>
              <a:ext uri="{FF2B5EF4-FFF2-40B4-BE49-F238E27FC236}">
                <a16:creationId xmlns:a16="http://schemas.microsoft.com/office/drawing/2014/main" id="{22BA04CC-2733-A05D-464A-D312ACA64C83}"/>
              </a:ext>
            </a:extLst>
          </p:cNvPr>
          <p:cNvSpPr>
            <a:spLocks noGrp="1"/>
          </p:cNvSpPr>
          <p:nvPr>
            <p:ph type="sldNum" sz="quarter" idx="12"/>
          </p:nvPr>
        </p:nvSpPr>
        <p:spPr/>
        <p:txBody>
          <a:bodyPr/>
          <a:lstStyle>
            <a:lvl1pPr>
              <a:defRPr>
                <a:latin typeface="Calibri" panose="020F0502020204030204" pitchFamily="34" charset="0"/>
              </a:defRPr>
            </a:lvl1pPr>
          </a:lstStyle>
          <a:p>
            <a:fld id="{FA9C2819-DA02-41F0-8DB9-55F57F6FBEC8}" type="slidenum">
              <a:rPr lang="nl-NL" altLang="nl-NL"/>
              <a:pPr/>
              <a:t>‹nr.›</a:t>
            </a:fld>
            <a:endParaRPr lang="nl-NL" altLang="nl-NL"/>
          </a:p>
        </p:txBody>
      </p:sp>
    </p:spTree>
    <p:extLst>
      <p:ext uri="{BB962C8B-B14F-4D97-AF65-F5344CB8AC3E}">
        <p14:creationId xmlns:p14="http://schemas.microsoft.com/office/powerpoint/2010/main" val="241278679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datum 2">
            <a:extLst>
              <a:ext uri="{FF2B5EF4-FFF2-40B4-BE49-F238E27FC236}">
                <a16:creationId xmlns:a16="http://schemas.microsoft.com/office/drawing/2014/main" id="{72583770-7F8C-6B7A-752A-90F90736690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4" name="Tijdelijke aanduiding voor voettekst 3">
            <a:extLst>
              <a:ext uri="{FF2B5EF4-FFF2-40B4-BE49-F238E27FC236}">
                <a16:creationId xmlns:a16="http://schemas.microsoft.com/office/drawing/2014/main" id="{AB0CAC4C-4528-2F27-304F-E37F41A205F4}"/>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5" name="Tijdelijke aanduiding voor dianummer 4">
            <a:extLst>
              <a:ext uri="{FF2B5EF4-FFF2-40B4-BE49-F238E27FC236}">
                <a16:creationId xmlns:a16="http://schemas.microsoft.com/office/drawing/2014/main" id="{C0D17C4F-E25A-1322-0252-B5AFE360866F}"/>
              </a:ext>
            </a:extLst>
          </p:cNvPr>
          <p:cNvSpPr>
            <a:spLocks noGrp="1"/>
          </p:cNvSpPr>
          <p:nvPr>
            <p:ph type="sldNum" sz="quarter" idx="12"/>
          </p:nvPr>
        </p:nvSpPr>
        <p:spPr/>
        <p:txBody>
          <a:bodyPr/>
          <a:lstStyle>
            <a:lvl1pPr>
              <a:defRPr>
                <a:latin typeface="Calibri" panose="020F0502020204030204" pitchFamily="34" charset="0"/>
              </a:defRPr>
            </a:lvl1pPr>
          </a:lstStyle>
          <a:p>
            <a:fld id="{DC9727FD-5577-46DA-852F-E46431B64986}" type="slidenum">
              <a:rPr lang="nl-NL" altLang="nl-NL"/>
              <a:pPr/>
              <a:t>‹nr.›</a:t>
            </a:fld>
            <a:endParaRPr lang="nl-NL" altLang="nl-NL"/>
          </a:p>
        </p:txBody>
      </p:sp>
    </p:spTree>
    <p:extLst>
      <p:ext uri="{BB962C8B-B14F-4D97-AF65-F5344CB8AC3E}">
        <p14:creationId xmlns:p14="http://schemas.microsoft.com/office/powerpoint/2010/main" val="398714878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2BA40B-3AED-E3FF-E80D-A5D05A5BFB7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3" name="Tijdelijke aanduiding voor voettekst 2">
            <a:extLst>
              <a:ext uri="{FF2B5EF4-FFF2-40B4-BE49-F238E27FC236}">
                <a16:creationId xmlns:a16="http://schemas.microsoft.com/office/drawing/2014/main" id="{912B492E-F513-6698-B82D-69CDCA1D1568}"/>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4" name="Tijdelijke aanduiding voor dianummer 3">
            <a:extLst>
              <a:ext uri="{FF2B5EF4-FFF2-40B4-BE49-F238E27FC236}">
                <a16:creationId xmlns:a16="http://schemas.microsoft.com/office/drawing/2014/main" id="{45214B6A-74A0-184B-A9C6-48DFCCE7F2F8}"/>
              </a:ext>
            </a:extLst>
          </p:cNvPr>
          <p:cNvSpPr>
            <a:spLocks noGrp="1"/>
          </p:cNvSpPr>
          <p:nvPr>
            <p:ph type="sldNum" sz="quarter" idx="12"/>
          </p:nvPr>
        </p:nvSpPr>
        <p:spPr/>
        <p:txBody>
          <a:bodyPr/>
          <a:lstStyle>
            <a:lvl1pPr>
              <a:defRPr>
                <a:latin typeface="Calibri" panose="020F0502020204030204" pitchFamily="34" charset="0"/>
              </a:defRPr>
            </a:lvl1pPr>
          </a:lstStyle>
          <a:p>
            <a:fld id="{0F63F850-82CD-4107-B95A-DE29D9EC86C7}" type="slidenum">
              <a:rPr lang="nl-NL" altLang="nl-NL"/>
              <a:pPr/>
              <a:t>‹nr.›</a:t>
            </a:fld>
            <a:endParaRPr lang="nl-NL" altLang="nl-NL"/>
          </a:p>
        </p:txBody>
      </p:sp>
    </p:spTree>
    <p:extLst>
      <p:ext uri="{BB962C8B-B14F-4D97-AF65-F5344CB8AC3E}">
        <p14:creationId xmlns:p14="http://schemas.microsoft.com/office/powerpoint/2010/main" val="292410047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A96B28FC-2CE3-AAF6-9401-903C4B4F5354}"/>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380AFA9A-881C-D600-9A9B-E81630AA63B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B1E944E6-348A-02AC-B9FD-94EF8FE5346A}"/>
              </a:ext>
            </a:extLst>
          </p:cNvPr>
          <p:cNvSpPr>
            <a:spLocks noGrp="1"/>
          </p:cNvSpPr>
          <p:nvPr>
            <p:ph type="sldNum" sz="quarter" idx="12"/>
          </p:nvPr>
        </p:nvSpPr>
        <p:spPr/>
        <p:txBody>
          <a:bodyPr/>
          <a:lstStyle>
            <a:lvl1pPr>
              <a:defRPr>
                <a:latin typeface="Calibri" panose="020F0502020204030204" pitchFamily="34" charset="0"/>
              </a:defRPr>
            </a:lvl1pPr>
          </a:lstStyle>
          <a:p>
            <a:fld id="{BDA9D386-3B99-44BB-BA62-25535E15365F}" type="slidenum">
              <a:rPr lang="nl-NL" altLang="nl-NL"/>
              <a:pPr/>
              <a:t>‹nr.›</a:t>
            </a:fld>
            <a:endParaRPr lang="nl-NL" altLang="nl-NL"/>
          </a:p>
        </p:txBody>
      </p:sp>
    </p:spTree>
    <p:extLst>
      <p:ext uri="{BB962C8B-B14F-4D97-AF65-F5344CB8AC3E}">
        <p14:creationId xmlns:p14="http://schemas.microsoft.com/office/powerpoint/2010/main" val="290822518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a:extLst>
              <a:ext uri="{FF2B5EF4-FFF2-40B4-BE49-F238E27FC236}">
                <a16:creationId xmlns:a16="http://schemas.microsoft.com/office/drawing/2014/main" id="{638E9334-1238-91C7-4CD4-1EA110DD248E}"/>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6" name="Tijdelijke aanduiding voor voettekst 5">
            <a:extLst>
              <a:ext uri="{FF2B5EF4-FFF2-40B4-BE49-F238E27FC236}">
                <a16:creationId xmlns:a16="http://schemas.microsoft.com/office/drawing/2014/main" id="{1B8B70F0-0D35-435E-601B-914AAFAAAF69}"/>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7" name="Tijdelijke aanduiding voor dianummer 6">
            <a:extLst>
              <a:ext uri="{FF2B5EF4-FFF2-40B4-BE49-F238E27FC236}">
                <a16:creationId xmlns:a16="http://schemas.microsoft.com/office/drawing/2014/main" id="{DF8DE473-6722-5C2F-F179-09422CDE6D12}"/>
              </a:ext>
            </a:extLst>
          </p:cNvPr>
          <p:cNvSpPr>
            <a:spLocks noGrp="1"/>
          </p:cNvSpPr>
          <p:nvPr>
            <p:ph type="sldNum" sz="quarter" idx="12"/>
          </p:nvPr>
        </p:nvSpPr>
        <p:spPr/>
        <p:txBody>
          <a:bodyPr/>
          <a:lstStyle>
            <a:lvl1pPr>
              <a:defRPr>
                <a:latin typeface="Calibri" panose="020F0502020204030204" pitchFamily="34" charset="0"/>
              </a:defRPr>
            </a:lvl1pPr>
          </a:lstStyle>
          <a:p>
            <a:fld id="{C7310F49-C969-44A8-8A33-4BAEABF16849}" type="slidenum">
              <a:rPr lang="nl-NL" altLang="nl-NL"/>
              <a:pPr/>
              <a:t>‹nr.›</a:t>
            </a:fld>
            <a:endParaRPr lang="nl-NL" altLang="nl-NL"/>
          </a:p>
        </p:txBody>
      </p:sp>
    </p:spTree>
    <p:extLst>
      <p:ext uri="{BB962C8B-B14F-4D97-AF65-F5344CB8AC3E}">
        <p14:creationId xmlns:p14="http://schemas.microsoft.com/office/powerpoint/2010/main" val="403409010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2CFA1B-52F3-E927-A5AD-8283C406E38F}"/>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AB7C3451-0596-C58A-274B-F51E2CC2475C}"/>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D7ADC650-AC44-9CC6-414F-3467C085584E}"/>
              </a:ext>
            </a:extLst>
          </p:cNvPr>
          <p:cNvSpPr>
            <a:spLocks noGrp="1"/>
          </p:cNvSpPr>
          <p:nvPr>
            <p:ph type="sldNum" sz="quarter" idx="12"/>
          </p:nvPr>
        </p:nvSpPr>
        <p:spPr/>
        <p:txBody>
          <a:bodyPr/>
          <a:lstStyle>
            <a:lvl1pPr>
              <a:defRPr>
                <a:latin typeface="Calibri" panose="020F0502020204030204" pitchFamily="34" charset="0"/>
              </a:defRPr>
            </a:lvl1pPr>
          </a:lstStyle>
          <a:p>
            <a:fld id="{DB5B5FC4-51BA-45DE-80D4-08BA8A99B71B}" type="slidenum">
              <a:rPr lang="nl-NL" altLang="nl-NL"/>
              <a:pPr/>
              <a:t>‹nr.›</a:t>
            </a:fld>
            <a:endParaRPr lang="nl-NL" altLang="nl-NL"/>
          </a:p>
        </p:txBody>
      </p:sp>
    </p:spTree>
    <p:extLst>
      <p:ext uri="{BB962C8B-B14F-4D97-AF65-F5344CB8AC3E}">
        <p14:creationId xmlns:p14="http://schemas.microsoft.com/office/powerpoint/2010/main" val="180915602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458ECD-D9BD-7290-B044-54CAE78C2D67}"/>
              </a:ext>
            </a:extLst>
          </p:cNvPr>
          <p:cNvSpPr>
            <a:spLocks noGrp="1"/>
          </p:cNvSpPr>
          <p:nvPr>
            <p:ph type="dt" sz="half" idx="10"/>
          </p:nvPr>
        </p:nvSpPr>
        <p:spPr/>
        <p:txBody>
          <a:bodyPr/>
          <a:lstStyle>
            <a:lvl1pPr>
              <a:defRPr>
                <a:latin typeface="Calibri" pitchFamily="34" charset="0"/>
              </a:defRPr>
            </a:lvl1pPr>
          </a:lstStyle>
          <a:p>
            <a:pPr>
              <a:defRPr/>
            </a:pPr>
            <a:endParaRPr lang="nl-NL"/>
          </a:p>
        </p:txBody>
      </p:sp>
      <p:sp>
        <p:nvSpPr>
          <p:cNvPr id="5" name="Tijdelijke aanduiding voor voettekst 4">
            <a:extLst>
              <a:ext uri="{FF2B5EF4-FFF2-40B4-BE49-F238E27FC236}">
                <a16:creationId xmlns:a16="http://schemas.microsoft.com/office/drawing/2014/main" id="{86142F37-E113-793C-71F7-2A0DA3D0912F}"/>
              </a:ext>
            </a:extLst>
          </p:cNvPr>
          <p:cNvSpPr>
            <a:spLocks noGrp="1"/>
          </p:cNvSpPr>
          <p:nvPr>
            <p:ph type="ftr" sz="quarter" idx="11"/>
          </p:nvPr>
        </p:nvSpPr>
        <p:spPr/>
        <p:txBody>
          <a:bodyPr/>
          <a:lstStyle>
            <a:lvl1pPr>
              <a:defRPr>
                <a:latin typeface="Calibri" pitchFamily="34" charset="0"/>
              </a:defRPr>
            </a:lvl1pPr>
          </a:lstStyle>
          <a:p>
            <a:pPr>
              <a:defRPr/>
            </a:pPr>
            <a:endParaRPr lang="nl-NL"/>
          </a:p>
        </p:txBody>
      </p:sp>
      <p:sp>
        <p:nvSpPr>
          <p:cNvPr id="6" name="Tijdelijke aanduiding voor dianummer 5">
            <a:extLst>
              <a:ext uri="{FF2B5EF4-FFF2-40B4-BE49-F238E27FC236}">
                <a16:creationId xmlns:a16="http://schemas.microsoft.com/office/drawing/2014/main" id="{BD6E2CBA-ED73-EE29-3A3B-34E7A57B0084}"/>
              </a:ext>
            </a:extLst>
          </p:cNvPr>
          <p:cNvSpPr>
            <a:spLocks noGrp="1"/>
          </p:cNvSpPr>
          <p:nvPr>
            <p:ph type="sldNum" sz="quarter" idx="12"/>
          </p:nvPr>
        </p:nvSpPr>
        <p:spPr/>
        <p:txBody>
          <a:bodyPr/>
          <a:lstStyle>
            <a:lvl1pPr>
              <a:defRPr>
                <a:latin typeface="Calibri" panose="020F0502020204030204" pitchFamily="34" charset="0"/>
              </a:defRPr>
            </a:lvl1pPr>
          </a:lstStyle>
          <a:p>
            <a:fld id="{40BB61E7-74AA-4B76-A056-353484EEDDC4}" type="slidenum">
              <a:rPr lang="nl-NL" altLang="nl-NL"/>
              <a:pPr/>
              <a:t>‹nr.›</a:t>
            </a:fld>
            <a:endParaRPr lang="nl-NL" altLang="nl-NL"/>
          </a:p>
        </p:txBody>
      </p:sp>
    </p:spTree>
    <p:extLst>
      <p:ext uri="{BB962C8B-B14F-4D97-AF65-F5344CB8AC3E}">
        <p14:creationId xmlns:p14="http://schemas.microsoft.com/office/powerpoint/2010/main" val="172620078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D8DB4B-A5D8-69B6-A34C-B29CE7E7B7FF}"/>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1EA9097B-3C19-2EB7-B41A-F67AABCCC72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5047C3B5-801D-46A0-4A44-DA79C0BF7AEB}"/>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A75CC53A-DAC6-44D3-9EED-FA8C34316F8E}" type="slidenum">
              <a:rPr lang="nl-NL" altLang="nl-NL"/>
              <a:pPr/>
              <a:t>‹nr.›</a:t>
            </a:fld>
            <a:endParaRPr lang="nl-NL" altLang="nl-NL"/>
          </a:p>
        </p:txBody>
      </p:sp>
    </p:spTree>
    <p:extLst>
      <p:ext uri="{BB962C8B-B14F-4D97-AF65-F5344CB8AC3E}">
        <p14:creationId xmlns:p14="http://schemas.microsoft.com/office/powerpoint/2010/main" val="41897928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lvl1pPr marL="361950" indent="0">
              <a:defRPr/>
            </a:lvl1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Rectangle 4">
            <a:extLst>
              <a:ext uri="{FF2B5EF4-FFF2-40B4-BE49-F238E27FC236}">
                <a16:creationId xmlns:a16="http://schemas.microsoft.com/office/drawing/2014/main" id="{87617C50-08F5-5268-F12F-5D33711C5184}"/>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22ABE882-0059-546D-045D-249919B60CE6}"/>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E6E8F5A-3E9A-80EE-F466-CCD26B8F5BF6}"/>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61DC8FF-9D9C-497B-ACBB-09707CAC762F}" type="slidenum">
              <a:rPr lang="nl-NL" altLang="nl-NL"/>
              <a:pPr/>
              <a:t>‹nr.›</a:t>
            </a:fld>
            <a:endParaRPr lang="nl-NL" altLang="nl-NL"/>
          </a:p>
        </p:txBody>
      </p:sp>
    </p:spTree>
    <p:extLst>
      <p:ext uri="{BB962C8B-B14F-4D97-AF65-F5344CB8AC3E}">
        <p14:creationId xmlns:p14="http://schemas.microsoft.com/office/powerpoint/2010/main" val="118421556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665F682E-4248-7841-7704-135FF4ABDCA2}"/>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B7963F03-6714-A9C1-20A5-EF37FFFA8F05}"/>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F76BCB01-47DA-BFB0-EE86-2C3334230EBF}"/>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48A8CA32-7166-4D9B-B6AE-73E5E9CEDFF4}" type="slidenum">
              <a:rPr lang="nl-NL" altLang="nl-NL"/>
              <a:pPr/>
              <a:t>‹nr.›</a:t>
            </a:fld>
            <a:endParaRPr lang="nl-NL" altLang="nl-NL"/>
          </a:p>
        </p:txBody>
      </p:sp>
    </p:spTree>
    <p:extLst>
      <p:ext uri="{BB962C8B-B14F-4D97-AF65-F5344CB8AC3E}">
        <p14:creationId xmlns:p14="http://schemas.microsoft.com/office/powerpoint/2010/main" val="84883696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420DA318-D795-9D12-0D81-359CBA4FACB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A5E435E6-2704-4F5A-7761-2B016A9B7AB9}"/>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CFF66986-A2AA-CC2D-029E-C3505C171C0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CFDFCC5-88A6-4946-9BE3-97D4FB7B03F4}" type="slidenum">
              <a:rPr lang="nl-NL" altLang="nl-NL"/>
              <a:pPr/>
              <a:t>‹nr.›</a:t>
            </a:fld>
            <a:endParaRPr lang="nl-NL" altLang="nl-NL"/>
          </a:p>
        </p:txBody>
      </p:sp>
    </p:spTree>
    <p:extLst>
      <p:ext uri="{BB962C8B-B14F-4D97-AF65-F5344CB8AC3E}">
        <p14:creationId xmlns:p14="http://schemas.microsoft.com/office/powerpoint/2010/main" val="223888403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C3E799D-304A-50BE-06F0-240490ACAB0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15B1986A-3ECC-A108-80B2-A7D89757CBD2}"/>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88460D45-9749-BB31-2FD0-23EDA2806291}"/>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FA6B11F-DC93-4443-9D16-0822812E4CC3}" type="slidenum">
              <a:rPr lang="nl-NL" altLang="nl-NL"/>
              <a:pPr/>
              <a:t>‹nr.›</a:t>
            </a:fld>
            <a:endParaRPr lang="nl-NL" altLang="nl-NL"/>
          </a:p>
        </p:txBody>
      </p:sp>
    </p:spTree>
    <p:extLst>
      <p:ext uri="{BB962C8B-B14F-4D97-AF65-F5344CB8AC3E}">
        <p14:creationId xmlns:p14="http://schemas.microsoft.com/office/powerpoint/2010/main" val="33392557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046329E-2692-6110-2E78-E87D13F2FCD3}"/>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5">
            <a:extLst>
              <a:ext uri="{FF2B5EF4-FFF2-40B4-BE49-F238E27FC236}">
                <a16:creationId xmlns:a16="http://schemas.microsoft.com/office/drawing/2014/main" id="{665840CE-DB1E-AF20-B9AE-4E1824D4AE2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6">
            <a:extLst>
              <a:ext uri="{FF2B5EF4-FFF2-40B4-BE49-F238E27FC236}">
                <a16:creationId xmlns:a16="http://schemas.microsoft.com/office/drawing/2014/main" id="{D8107582-C14F-AD9A-CAA9-3CB09E4EF07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F521B6F3-A59C-4CB9-930A-2C7636F6DC2A}" type="slidenum">
              <a:rPr lang="nl-NL" altLang="nl-NL"/>
              <a:pPr/>
              <a:t>‹nr.›</a:t>
            </a:fld>
            <a:endParaRPr lang="nl-NL" altLang="nl-NL"/>
          </a:p>
        </p:txBody>
      </p:sp>
    </p:spTree>
    <p:extLst>
      <p:ext uri="{BB962C8B-B14F-4D97-AF65-F5344CB8AC3E}">
        <p14:creationId xmlns:p14="http://schemas.microsoft.com/office/powerpoint/2010/main" val="243604602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0C1FE82-5471-8090-E3F1-B79DC50D5E66}"/>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3" name="Rectangle 5">
            <a:extLst>
              <a:ext uri="{FF2B5EF4-FFF2-40B4-BE49-F238E27FC236}">
                <a16:creationId xmlns:a16="http://schemas.microsoft.com/office/drawing/2014/main" id="{DC2A732C-B9D3-0F03-22AE-4E5F8EB6379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4" name="Rectangle 6">
            <a:extLst>
              <a:ext uri="{FF2B5EF4-FFF2-40B4-BE49-F238E27FC236}">
                <a16:creationId xmlns:a16="http://schemas.microsoft.com/office/drawing/2014/main" id="{0415108F-0A0D-8A85-DF38-FB48A3C51F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ED5EA859-66B8-493F-9616-5D0B1AC7A91D}" type="slidenum">
              <a:rPr lang="nl-NL" altLang="nl-NL"/>
              <a:pPr/>
              <a:t>‹nr.›</a:t>
            </a:fld>
            <a:endParaRPr lang="nl-NL" altLang="nl-NL"/>
          </a:p>
        </p:txBody>
      </p:sp>
    </p:spTree>
    <p:extLst>
      <p:ext uri="{BB962C8B-B14F-4D97-AF65-F5344CB8AC3E}">
        <p14:creationId xmlns:p14="http://schemas.microsoft.com/office/powerpoint/2010/main" val="367822342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EE230BF-120F-F7BF-9B30-E524D08D5AC8}"/>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98616477-D24F-A96E-EFC9-69FE32C95D1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22F8A1AC-C46F-7F81-8410-8CA9B21D2417}"/>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6BF10AB9-AB15-4000-A4F7-A16B0B4121E0}" type="slidenum">
              <a:rPr lang="nl-NL" altLang="nl-NL"/>
              <a:pPr/>
              <a:t>‹nr.›</a:t>
            </a:fld>
            <a:endParaRPr lang="nl-NL" altLang="nl-NL"/>
          </a:p>
        </p:txBody>
      </p:sp>
    </p:spTree>
    <p:extLst>
      <p:ext uri="{BB962C8B-B14F-4D97-AF65-F5344CB8AC3E}">
        <p14:creationId xmlns:p14="http://schemas.microsoft.com/office/powerpoint/2010/main" val="76708632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11AF3A65-A043-281D-DEA3-92DC0685A53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5">
            <a:extLst>
              <a:ext uri="{FF2B5EF4-FFF2-40B4-BE49-F238E27FC236}">
                <a16:creationId xmlns:a16="http://schemas.microsoft.com/office/drawing/2014/main" id="{3DF30979-9835-3336-AB5C-6148E9F9AFA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7" name="Rectangle 6">
            <a:extLst>
              <a:ext uri="{FF2B5EF4-FFF2-40B4-BE49-F238E27FC236}">
                <a16:creationId xmlns:a16="http://schemas.microsoft.com/office/drawing/2014/main" id="{49EE3141-ED83-3E3F-4094-A095470FC94E}"/>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017148EB-0C4D-4D9A-83B0-3AD9DB579C51}" type="slidenum">
              <a:rPr lang="nl-NL" altLang="nl-NL"/>
              <a:pPr/>
              <a:t>‹nr.›</a:t>
            </a:fld>
            <a:endParaRPr lang="nl-NL" altLang="nl-NL"/>
          </a:p>
        </p:txBody>
      </p:sp>
    </p:spTree>
    <p:extLst>
      <p:ext uri="{BB962C8B-B14F-4D97-AF65-F5344CB8AC3E}">
        <p14:creationId xmlns:p14="http://schemas.microsoft.com/office/powerpoint/2010/main" val="501475739"/>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5B1814-C6BD-10E6-4145-4719A2F92889}"/>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F3E5C20-93B1-DB2A-48AB-0ECDBF526C7B}"/>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87A48F91-D8F4-9701-7FF5-7287B5E0D424}"/>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83A2D51-9330-4469-A60E-8F62BDE27735}" type="slidenum">
              <a:rPr lang="nl-NL" altLang="nl-NL"/>
              <a:pPr/>
              <a:t>‹nr.›</a:t>
            </a:fld>
            <a:endParaRPr lang="nl-NL" altLang="nl-NL"/>
          </a:p>
        </p:txBody>
      </p:sp>
    </p:spTree>
    <p:extLst>
      <p:ext uri="{BB962C8B-B14F-4D97-AF65-F5344CB8AC3E}">
        <p14:creationId xmlns:p14="http://schemas.microsoft.com/office/powerpoint/2010/main" val="210995400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3730575-AB30-99D9-3DCA-9D9A733C5AEA}"/>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5" name="Rectangle 5">
            <a:extLst>
              <a:ext uri="{FF2B5EF4-FFF2-40B4-BE49-F238E27FC236}">
                <a16:creationId xmlns:a16="http://schemas.microsoft.com/office/drawing/2014/main" id="{95C23438-9626-B46B-1422-3B12566690EF}"/>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6" name="Rectangle 6">
            <a:extLst>
              <a:ext uri="{FF2B5EF4-FFF2-40B4-BE49-F238E27FC236}">
                <a16:creationId xmlns:a16="http://schemas.microsoft.com/office/drawing/2014/main" id="{7A7115EC-F036-E154-B4D1-B886D280114A}"/>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368F2ACF-7039-4A2E-A224-6C66D3B71D3C}" type="slidenum">
              <a:rPr lang="nl-NL" altLang="nl-NL"/>
              <a:pPr/>
              <a:t>‹nr.›</a:t>
            </a:fld>
            <a:endParaRPr lang="nl-NL" altLang="nl-NL"/>
          </a:p>
        </p:txBody>
      </p:sp>
    </p:spTree>
    <p:extLst>
      <p:ext uri="{BB962C8B-B14F-4D97-AF65-F5344CB8AC3E}">
        <p14:creationId xmlns:p14="http://schemas.microsoft.com/office/powerpoint/2010/main" val="183261267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297D8E-413C-F686-FCBC-FAD48492C4CC}"/>
              </a:ext>
            </a:extLst>
          </p:cNvPr>
          <p:cNvSpPr>
            <a:spLocks noGrp="1" noChangeArrowheads="1"/>
          </p:cNvSpPr>
          <p:nvPr>
            <p:ph type="dt" sz="half" idx="10"/>
          </p:nvPr>
        </p:nvSpPr>
        <p:spPr/>
        <p:txBody>
          <a:bodyPr/>
          <a:lstStyle>
            <a:lvl1pPr fontAlgn="auto">
              <a:spcBef>
                <a:spcPts val="0"/>
              </a:spcBef>
              <a:spcAft>
                <a:spcPts val="0"/>
              </a:spcAft>
              <a:defRPr>
                <a:latin typeface="+mn-lt"/>
                <a:cs typeface="+mn-cs"/>
              </a:defRPr>
            </a:lvl1pPr>
          </a:lstStyle>
          <a:p>
            <a:pPr>
              <a:defRPr/>
            </a:pPr>
            <a:endParaRPr lang="nl-NL"/>
          </a:p>
        </p:txBody>
      </p:sp>
      <p:sp>
        <p:nvSpPr>
          <p:cNvPr id="8" name="Rectangle 5">
            <a:extLst>
              <a:ext uri="{FF2B5EF4-FFF2-40B4-BE49-F238E27FC236}">
                <a16:creationId xmlns:a16="http://schemas.microsoft.com/office/drawing/2014/main" id="{8ED84FCE-E001-02BD-F825-DBF23BEA38DD}"/>
              </a:ext>
            </a:extLst>
          </p:cNvPr>
          <p:cNvSpPr>
            <a:spLocks noGrp="1" noChangeArrowheads="1"/>
          </p:cNvSpPr>
          <p:nvPr>
            <p:ph type="ftr" sz="quarter" idx="11"/>
          </p:nvPr>
        </p:nvSpPr>
        <p:spPr/>
        <p:txBody>
          <a:bodyPr/>
          <a:lstStyle>
            <a:lvl1pPr fontAlgn="auto">
              <a:spcBef>
                <a:spcPts val="0"/>
              </a:spcBef>
              <a:spcAft>
                <a:spcPts val="0"/>
              </a:spcAft>
              <a:defRPr>
                <a:latin typeface="+mn-lt"/>
                <a:cs typeface="+mn-cs"/>
              </a:defRPr>
            </a:lvl1pPr>
          </a:lstStyle>
          <a:p>
            <a:pPr>
              <a:defRPr/>
            </a:pPr>
            <a:endParaRPr lang="nl-NL"/>
          </a:p>
        </p:txBody>
      </p:sp>
      <p:sp>
        <p:nvSpPr>
          <p:cNvPr id="9" name="Rectangle 6">
            <a:extLst>
              <a:ext uri="{FF2B5EF4-FFF2-40B4-BE49-F238E27FC236}">
                <a16:creationId xmlns:a16="http://schemas.microsoft.com/office/drawing/2014/main" id="{7872EC02-1645-5F3F-7624-ABB52E716223}"/>
              </a:ext>
            </a:extLst>
          </p:cNvPr>
          <p:cNvSpPr>
            <a:spLocks noGrp="1" noChangeArrowheads="1"/>
          </p:cNvSpPr>
          <p:nvPr>
            <p:ph type="sldNum" sz="quarter" idx="12"/>
          </p:nvPr>
        </p:nvSpPr>
        <p:spPr/>
        <p:txBody>
          <a:bodyPr/>
          <a:lstStyle>
            <a:lvl1pPr>
              <a:defRPr>
                <a:latin typeface="Tahoma" panose="020B0604030504040204" pitchFamily="34" charset="0"/>
              </a:defRPr>
            </a:lvl1pPr>
          </a:lstStyle>
          <a:p>
            <a:fld id="{9638BCEE-7A70-4C78-A75F-18AFF4F1165B}" type="slidenum">
              <a:rPr lang="nl-NL" altLang="nl-NL"/>
              <a:pPr/>
              <a:t>‹nr.›</a:t>
            </a:fld>
            <a:endParaRPr lang="nl-NL" altLang="nl-NL"/>
          </a:p>
        </p:txBody>
      </p:sp>
    </p:spTree>
    <p:extLst>
      <p:ext uri="{BB962C8B-B14F-4D97-AF65-F5344CB8AC3E}">
        <p14:creationId xmlns:p14="http://schemas.microsoft.com/office/powerpoint/2010/main" val="18888924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63B1AC-C97D-6AA8-3D2C-52F37DB9E459}"/>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07E5E079-497D-4B9F-DDB5-6A49525DB224}"/>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27006C1-B5DA-8C7D-70E1-855E941244D3}"/>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524E0DD5-C26D-6FCF-3CE7-7307D67C3795}"/>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8C2A14F5-348A-05D1-5559-5376C644AD6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70EB4C5-A193-4632-BA08-FCD1EAD99F07}"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60" r:id="rId1"/>
    <p:sldLayoutId id="2147484861" r:id="rId2"/>
    <p:sldLayoutId id="2147484862" r:id="rId3"/>
    <p:sldLayoutId id="2147484863" r:id="rId4"/>
    <p:sldLayoutId id="2147484864" r:id="rId5"/>
    <p:sldLayoutId id="2147484865" r:id="rId6"/>
    <p:sldLayoutId id="2147484866" r:id="rId7"/>
    <p:sldLayoutId id="2147484867" r:id="rId8"/>
    <p:sldLayoutId id="2147484868" r:id="rId9"/>
    <p:sldLayoutId id="2147484869" r:id="rId10"/>
    <p:sldLayoutId id="2147484870" r:id="rId11"/>
    <p:sldLayoutId id="2147484871"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C76EC44-6D4B-804F-3DF9-1CF7ADD08EB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EEF6E35-9055-1619-FB7E-9D968A318A6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F5E5C8A5-854D-0024-A6B6-423784D96E6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211B56FF-D312-FDF9-36E4-3B454BC21BDA}"/>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E024EE-092C-451A-B131-D746E6B01E53}"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5B39C1-8547-C409-C87E-D0995FA9A75C}"/>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3075" name="Rectangle 3">
            <a:extLst>
              <a:ext uri="{FF2B5EF4-FFF2-40B4-BE49-F238E27FC236}">
                <a16:creationId xmlns:a16="http://schemas.microsoft.com/office/drawing/2014/main" id="{792EB782-6FB2-9A2A-194C-3166664AC58B}"/>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B34D3857-07DE-6630-BDF8-FEAFCFA91A7B}"/>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71AEE4F4-0D19-0FBB-33E9-D605D691D9C0}"/>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DA1E2A4B-1930-38A0-1119-1DD0E9DB9008}"/>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13348092-3445-4216-BE11-47B92FF6F8B4}"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83" r:id="rId1"/>
    <p:sldLayoutId id="2147484884" r:id="rId2"/>
    <p:sldLayoutId id="2147484885" r:id="rId3"/>
    <p:sldLayoutId id="2147484886" r:id="rId4"/>
    <p:sldLayoutId id="2147484887" r:id="rId5"/>
    <p:sldLayoutId id="2147484888" r:id="rId6"/>
    <p:sldLayoutId id="2147484889" r:id="rId7"/>
    <p:sldLayoutId id="2147484890" r:id="rId8"/>
    <p:sldLayoutId id="2147484891" r:id="rId9"/>
    <p:sldLayoutId id="2147484892" r:id="rId10"/>
    <p:sldLayoutId id="2147484893" r:id="rId11"/>
    <p:sldLayoutId id="2147484894"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A25635D9-6FCF-034C-2965-B587816D156C}"/>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C882E211-970B-49B7-9CE3-DDE9C488B15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89DAC157-B96A-FEDE-7FCB-BEA49923866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1AED899-EF7C-0EF3-C417-A9319FC144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1F13018-7068-43C5-A72D-236805FA9960}"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895" r:id="rId1"/>
    <p:sldLayoutId id="2147484896" r:id="rId2"/>
    <p:sldLayoutId id="2147484897" r:id="rId3"/>
    <p:sldLayoutId id="2147484898" r:id="rId4"/>
    <p:sldLayoutId id="2147484899" r:id="rId5"/>
    <p:sldLayoutId id="2147484900" r:id="rId6"/>
    <p:sldLayoutId id="2147484901" r:id="rId7"/>
    <p:sldLayoutId id="2147484902" r:id="rId8"/>
    <p:sldLayoutId id="2147484903" r:id="rId9"/>
    <p:sldLayoutId id="2147484904" r:id="rId10"/>
    <p:sldLayoutId id="2147484905"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CF4AFD-8D6D-7845-B192-C5C810365677}"/>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5123" name="Rectangle 3">
            <a:extLst>
              <a:ext uri="{FF2B5EF4-FFF2-40B4-BE49-F238E27FC236}">
                <a16:creationId xmlns:a16="http://schemas.microsoft.com/office/drawing/2014/main" id="{ABFF5D94-4B3D-E237-1713-8282280B350E}"/>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38F68556-B176-29CF-27D2-902FE2C76129}"/>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8F8F8"/>
                </a:solidFill>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E3D0E4B1-AE8B-DF8F-D31B-002D08D1E9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8F8F8"/>
                </a:solidFill>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92DDA2B0-8210-1D88-CEEF-7B2C9499D4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4E7C49D2-28A3-4470-BB5A-F2389E341B2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 id="2147484917"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fontAlgn="base">
        <a:spcBef>
          <a:spcPct val="20000"/>
        </a:spcBef>
        <a:spcAft>
          <a:spcPct val="0"/>
        </a:spcAft>
        <a:defRPr sz="2800" u="sng">
          <a:solidFill>
            <a:schemeClr val="tx1"/>
          </a:solidFill>
          <a:latin typeface="Tahoma" pitchFamily="34" charset="0"/>
        </a:defRPr>
      </a:lvl6pPr>
      <a:lvl7pPr marL="1257300" indent="-342900" algn="l" rtl="0" fontAlgn="base">
        <a:spcBef>
          <a:spcPct val="20000"/>
        </a:spcBef>
        <a:spcAft>
          <a:spcPct val="0"/>
        </a:spcAft>
        <a:defRPr sz="2800" u="sng">
          <a:solidFill>
            <a:schemeClr val="tx1"/>
          </a:solidFill>
          <a:latin typeface="Tahoma" pitchFamily="34" charset="0"/>
        </a:defRPr>
      </a:lvl7pPr>
      <a:lvl8pPr marL="1714500" indent="-342900" algn="l" rtl="0" fontAlgn="base">
        <a:spcBef>
          <a:spcPct val="20000"/>
        </a:spcBef>
        <a:spcAft>
          <a:spcPct val="0"/>
        </a:spcAft>
        <a:defRPr sz="2800" u="sng">
          <a:solidFill>
            <a:schemeClr val="tx1"/>
          </a:solidFill>
          <a:latin typeface="Tahoma" pitchFamily="34" charset="0"/>
        </a:defRPr>
      </a:lvl8pPr>
      <a:lvl9pPr marL="2171700" indent="-342900" algn="l" rtl="0" fontAlgn="base">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60CADE1C-AB01-76EA-64D4-62423448F42E}"/>
              </a:ext>
            </a:extLst>
          </p:cNvPr>
          <p:cNvSpPr>
            <a:spLocks noGrp="1" noChangeArrowheads="1"/>
          </p:cNvSpPr>
          <p:nvPr>
            <p:ph type="body" idx="1"/>
          </p:nvPr>
        </p:nvSpPr>
        <p:spPr>
          <a:xfrm>
            <a:off x="479376" y="188640"/>
            <a:ext cx="3240360" cy="6048375"/>
          </a:xfrm>
        </p:spPr>
        <p:txBody>
          <a:bodyPr/>
          <a:lstStyle/>
          <a:p>
            <a:pPr marL="0" indent="0"/>
            <a:r>
              <a:rPr lang="nl-NL" altLang="nl-NL" dirty="0"/>
              <a:t>Gemeente van Jezus Christus, onze Heer,</a:t>
            </a:r>
          </a:p>
          <a:p>
            <a:pPr marL="0" indent="0"/>
            <a:r>
              <a:rPr lang="nl-NL" altLang="nl-NL" b="1" dirty="0"/>
              <a:t>N.N. </a:t>
            </a:r>
          </a:p>
          <a:p>
            <a:pPr marL="0" indent="0"/>
            <a:r>
              <a:rPr lang="nl-NL" altLang="nl-NL" b="1" dirty="0"/>
              <a:t>&amp; </a:t>
            </a:r>
          </a:p>
          <a:p>
            <a:pPr marL="0" indent="0"/>
            <a:r>
              <a:rPr lang="nl-NL" altLang="nl-NL" b="1" dirty="0"/>
              <a:t>N.N. </a:t>
            </a:r>
          </a:p>
          <a:p>
            <a:pPr marL="0" indent="0"/>
            <a:r>
              <a:rPr lang="nl-NL" altLang="nl-NL" dirty="0"/>
              <a:t>hebben te kennen </a:t>
            </a:r>
          </a:p>
          <a:p>
            <a:pPr marL="0" indent="0"/>
            <a:r>
              <a:rPr lang="nl-NL" altLang="nl-NL" dirty="0"/>
              <a:t>gegeven dat ze hun </a:t>
            </a:r>
            <a:r>
              <a:rPr lang="nl-NL" altLang="nl-NL" i="1" dirty="0"/>
              <a:t>zoon / dochter </a:t>
            </a:r>
          </a:p>
          <a:p>
            <a:pPr marL="0" indent="0">
              <a:lnSpc>
                <a:spcPct val="90000"/>
              </a:lnSpc>
            </a:pPr>
            <a:endParaRPr lang="nl-NL" altLang="nl-NL" i="1" dirty="0"/>
          </a:p>
          <a:p>
            <a:pPr marL="0" indent="0">
              <a:lnSpc>
                <a:spcPct val="90000"/>
              </a:lnSpc>
            </a:pPr>
            <a:r>
              <a:rPr lang="nl-NL" altLang="nl-NL" sz="3600" b="1" i="1" dirty="0"/>
              <a:t>NAAM</a:t>
            </a:r>
            <a:endParaRPr lang="nl-NL" altLang="nl-NL" sz="3600" dirty="0"/>
          </a:p>
          <a:p>
            <a:pPr marL="0" indent="0">
              <a:lnSpc>
                <a:spcPct val="90000"/>
              </a:lnSpc>
            </a:pPr>
            <a:endParaRPr lang="nl-NL" altLang="nl-NL" i="1" dirty="0"/>
          </a:p>
          <a:p>
            <a:pPr marL="0" indent="0">
              <a:lnSpc>
                <a:spcPct val="90000"/>
              </a:lnSpc>
            </a:pPr>
            <a:r>
              <a:rPr lang="nl-NL" altLang="nl-NL" dirty="0"/>
              <a:t>willen laten dopen. </a:t>
            </a:r>
          </a:p>
          <a:p>
            <a:pPr marL="0" indent="0">
              <a:lnSpc>
                <a:spcPct val="90000"/>
              </a:lnSpc>
            </a:pPr>
            <a:r>
              <a:rPr lang="nl-NL" altLang="nl-NL" dirty="0"/>
              <a:t> </a:t>
            </a:r>
          </a:p>
        </p:txBody>
      </p:sp>
      <p:sp>
        <p:nvSpPr>
          <p:cNvPr id="2" name="Rectangle 2">
            <a:extLst>
              <a:ext uri="{FF2B5EF4-FFF2-40B4-BE49-F238E27FC236}">
                <a16:creationId xmlns:a16="http://schemas.microsoft.com/office/drawing/2014/main" id="{22282266-BCE3-5C52-E78B-F894CF27BEAA}"/>
              </a:ext>
            </a:extLst>
          </p:cNvPr>
          <p:cNvSpPr>
            <a:spLocks noGrp="1" noChangeArrowheads="1"/>
          </p:cNvSpPr>
          <p:nvPr>
            <p:ph type="title"/>
          </p:nvPr>
        </p:nvSpPr>
        <p:spPr>
          <a:xfrm>
            <a:off x="7104112" y="2636912"/>
            <a:ext cx="4608512" cy="633412"/>
          </a:xfrm>
        </p:spPr>
        <p:txBody>
          <a:bodyPr/>
          <a:lstStyle/>
          <a:p>
            <a:pPr eaLnBrk="1" hangingPunct="1"/>
            <a:r>
              <a:rPr lang="en-US" altLang="nl-NL" i="1" u="none" dirty="0" err="1"/>
              <a:t>evt</a:t>
            </a:r>
            <a:r>
              <a:rPr lang="en-US" altLang="nl-NL" i="1" u="none" dirty="0"/>
              <a:t>. </a:t>
            </a:r>
            <a:r>
              <a:rPr lang="en-US" altLang="nl-NL" i="1" u="none" dirty="0" err="1"/>
              <a:t>foto</a:t>
            </a:r>
            <a:r>
              <a:rPr lang="en-US" altLang="nl-NL" i="1" u="none" dirty="0"/>
              <a:t>  </a:t>
            </a:r>
            <a:r>
              <a:rPr lang="en-US" altLang="nl-NL" i="1" u="none" dirty="0" err="1"/>
              <a:t>dopeling</a:t>
            </a:r>
            <a:endParaRPr lang="en-US" altLang="nl-NL" i="1" u="none"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Wanneer in de gemeente van Christus de doop bediend wordt, gebeurt dat uit naam van haar Heer Jezus Christus. Hij heeft Zelf zijn apostelen als opdracht gegeven: “</a:t>
            </a:r>
            <a:r>
              <a:rPr lang="nl-NL" altLang="nl-NL" sz="3200" i="1" dirty="0"/>
              <a:t>Ga op weg en maak alle volken tot mijn leerlingen door hen te dopen in de naam van de Vader en de Zoon en de Heilige Geest, en hun te leren dat ze zich moeten houden aan alles wat Ik jullie opgedragen heb.” </a:t>
            </a:r>
          </a:p>
          <a:p>
            <a:pPr marL="0" indent="0"/>
            <a:endParaRPr lang="nl-NL" altLang="nl-NL" sz="3200" i="1" dirty="0"/>
          </a:p>
          <a:p>
            <a:pPr marL="0" indent="0"/>
            <a:r>
              <a:rPr lang="nl-NL" altLang="nl-NL" sz="3200" dirty="0"/>
              <a:t>Ook in de brieven van de apostelen wordt over de doop gesproken. Paulus bijvoorbeeld legt uit wat de doop betekent. De doop laat zien dat we bij Jezus Christus horen: we</a:t>
            </a:r>
            <a:endParaRPr lang="nl-NL" altLang="nl-NL" sz="3200" b="1"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zijn samen met Hem gestorven, begraven en weer opgestaan. Paulus brengt het zo onder woorden: </a:t>
            </a:r>
            <a:r>
              <a:rPr lang="nl-NL" altLang="nl-NL" sz="3200" i="1" dirty="0"/>
              <a:t>“We zijn door de doop in zijn dood met Hem begraven om, zoals Christus door de macht van de Vader uit de dood is opgewekt, een nieuw leven te leiden.”</a:t>
            </a:r>
          </a:p>
          <a:p>
            <a:pPr marL="0" indent="0"/>
            <a:endParaRPr lang="nl-NL" altLang="nl-NL" sz="3200" dirty="0"/>
          </a:p>
          <a:p>
            <a:pPr marL="0" indent="0"/>
            <a:r>
              <a:rPr lang="nl-NL" altLang="nl-NL" sz="3200" dirty="0"/>
              <a:t>Ook voor de kinderen geldt dit, in overeenstemming met de uitspraak van Jezus: “</a:t>
            </a:r>
            <a:r>
              <a:rPr lang="nl-NL" altLang="nl-NL" sz="3200" i="1" dirty="0"/>
              <a:t>Laat de kinderen bij Me komen, houd ze niet tegen, want het koninkrijk van God behoort toe aan wie is zoals zij.”</a:t>
            </a:r>
            <a:endParaRPr lang="nl-NL" altLang="nl-NL" sz="3200" b="1" dirty="0"/>
          </a:p>
          <a:p>
            <a:pPr marL="0" indent="0"/>
            <a:endParaRPr lang="nl-NL" altLang="nl-NL" sz="3200" b="1" dirty="0"/>
          </a:p>
          <a:p>
            <a:pPr marL="0" indent="0"/>
            <a:endParaRPr lang="nl-NL" altLang="nl-NL" sz="3200" b="1" dirty="0"/>
          </a:p>
        </p:txBody>
      </p:sp>
    </p:spTree>
    <p:extLst>
      <p:ext uri="{BB962C8B-B14F-4D97-AF65-F5344CB8AC3E}">
        <p14:creationId xmlns:p14="http://schemas.microsoft.com/office/powerpoint/2010/main" val="791522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Het volk Israël trok met zijn kinderen uit Egypte, het land van duisternis en slavernij, door de </a:t>
            </a:r>
            <a:r>
              <a:rPr lang="nl-NL" altLang="nl-NL" sz="3200" dirty="0" err="1"/>
              <a:t>Rietzee</a:t>
            </a:r>
            <a:r>
              <a:rPr lang="nl-NL" altLang="nl-NL" sz="3200" dirty="0"/>
              <a:t> en de woestijn op weg naar het beloofde land. Ze lieten zich, schrijft Paulus later, </a:t>
            </a:r>
            <a:endParaRPr lang="nl-NL" altLang="nl-NL" sz="3200" b="1" dirty="0"/>
          </a:p>
          <a:p>
            <a:pPr marL="0" indent="0"/>
            <a:r>
              <a:rPr lang="nl-NL" altLang="nl-NL" sz="3200" dirty="0"/>
              <a:t>allemaal</a:t>
            </a:r>
            <a:r>
              <a:rPr lang="nl-NL" altLang="nl-NL" sz="3200" i="1" dirty="0"/>
              <a:t> dopen in de wolk en in de zee. </a:t>
            </a:r>
            <a:r>
              <a:rPr lang="nl-NL" altLang="nl-NL" sz="3200" dirty="0"/>
              <a:t>Gods belofte en opdracht waren dus ook bedoeld voor de kinderen.</a:t>
            </a:r>
          </a:p>
          <a:p>
            <a:pPr marL="0" indent="0"/>
            <a:endParaRPr lang="nl-NL" altLang="nl-NL" sz="3200" dirty="0"/>
          </a:p>
          <a:p>
            <a:pPr marL="0" indent="0"/>
            <a:r>
              <a:rPr lang="nl-NL" altLang="nl-NL" sz="3200" dirty="0"/>
              <a:t>Al vanaf Abraham, de vader van alle gelovigen, wordt het verbond met God ingescherpt door de besnijdenis aan jongens op de achtste dag na de geboorte.</a:t>
            </a:r>
          </a:p>
          <a:p>
            <a:pPr marL="0" indent="0"/>
            <a:r>
              <a:rPr lang="nl-NL" altLang="nl-NL" sz="3200" dirty="0"/>
              <a:t>De apostel Paulus legt een verband tussen de doop en de besnijdenis als hij spreekt over ‘de besnijdenis van Christus’.</a:t>
            </a:r>
            <a:endParaRPr lang="nl-NL" altLang="nl-NL" sz="3200" b="1" dirty="0"/>
          </a:p>
        </p:txBody>
      </p:sp>
    </p:spTree>
    <p:extLst>
      <p:ext uri="{BB962C8B-B14F-4D97-AF65-F5344CB8AC3E}">
        <p14:creationId xmlns:p14="http://schemas.microsoft.com/office/powerpoint/2010/main" val="17572953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Volgens Paulus zijn de gelovigen in Christus besneden, </a:t>
            </a:r>
            <a:r>
              <a:rPr lang="nl-NL" altLang="nl-NL" sz="3200" i="1" dirty="0"/>
              <a:t>niet door mensenhanden, maar met de besnijdenis van Christus, door het afleggen van het aardse lichaam.</a:t>
            </a:r>
            <a:r>
              <a:rPr lang="nl-NL" altLang="nl-NL" sz="3200" dirty="0"/>
              <a:t> </a:t>
            </a:r>
            <a:r>
              <a:rPr lang="nl-NL" altLang="nl-NL" sz="3200" i="1" dirty="0"/>
              <a:t>Toen u gedoopt werd</a:t>
            </a:r>
            <a:r>
              <a:rPr lang="nl-NL" altLang="nl-NL" sz="3200" dirty="0"/>
              <a:t>, zo schrijft hij verder aam de gemeente in </a:t>
            </a:r>
            <a:r>
              <a:rPr lang="nl-NL" altLang="nl-NL" sz="3200" dirty="0" err="1"/>
              <a:t>Kolosse</a:t>
            </a:r>
            <a:r>
              <a:rPr lang="nl-NL" altLang="nl-NL" sz="3200" dirty="0"/>
              <a:t>, </a:t>
            </a:r>
            <a:endParaRPr lang="nl-NL" altLang="nl-NL" sz="3200" b="1" dirty="0"/>
          </a:p>
          <a:p>
            <a:pPr marL="0" indent="0"/>
            <a:r>
              <a:rPr lang="nl-NL" altLang="nl-NL" sz="3200" i="1" dirty="0"/>
              <a:t>bent u immers met Hem begraven. </a:t>
            </a:r>
          </a:p>
          <a:p>
            <a:pPr marL="0" indent="0"/>
            <a:endParaRPr lang="nl-NL" altLang="nl-NL" sz="3200" dirty="0"/>
          </a:p>
          <a:p>
            <a:pPr marL="0" indent="0"/>
            <a:r>
              <a:rPr lang="nl-NL" altLang="nl-NL" sz="3200" dirty="0"/>
              <a:t>Vanuit die achtergrond heeft de kerk sinds de dagen van de apostelen volwassenen en kinderen gedoopt.</a:t>
            </a:r>
          </a:p>
          <a:p>
            <a:pPr marL="0" indent="0"/>
            <a:endParaRPr lang="nl-NL" altLang="nl-NL" sz="3200" b="1" dirty="0"/>
          </a:p>
          <a:p>
            <a:pPr marL="0" indent="0"/>
            <a:endParaRPr lang="nl-NL" altLang="nl-NL" sz="3200" dirty="0"/>
          </a:p>
          <a:p>
            <a:pPr marL="0" indent="0"/>
            <a:endParaRPr lang="nl-NL" altLang="nl-NL" sz="3200" dirty="0"/>
          </a:p>
          <a:p>
            <a:pPr marL="0" indent="0"/>
            <a:endParaRPr lang="nl-NL" altLang="nl-NL" sz="3200" b="1" dirty="0"/>
          </a:p>
        </p:txBody>
      </p:sp>
    </p:spTree>
    <p:extLst>
      <p:ext uri="{BB962C8B-B14F-4D97-AF65-F5344CB8AC3E}">
        <p14:creationId xmlns:p14="http://schemas.microsoft.com/office/powerpoint/2010/main" val="49581338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r>
              <a:rPr lang="nl-NL" altLang="nl-NL" sz="3200" dirty="0"/>
              <a:t>De doop </a:t>
            </a:r>
            <a:r>
              <a:rPr lang="nl-NL" altLang="nl-NL" sz="3200" i="1" dirty="0"/>
              <a:t>in de naam van de Vader</a:t>
            </a:r>
            <a:r>
              <a:rPr lang="nl-NL" altLang="nl-NL" sz="3200" dirty="0"/>
              <a:t> garandeert ons dat God de Vader voor eeuwig zijn verbond met ons sluit. Hij laat daarmee weten dat Hij ons als zijn kinderen en erfgenamen aanneemt en Zich voor ons inzet.</a:t>
            </a:r>
          </a:p>
          <a:p>
            <a:pPr marL="0" indent="0"/>
            <a:r>
              <a:rPr lang="nl-NL" altLang="nl-NL" sz="3200" dirty="0"/>
              <a:t>De doop </a:t>
            </a:r>
            <a:r>
              <a:rPr lang="nl-NL" altLang="nl-NL" sz="3200" i="1" dirty="0"/>
              <a:t>in de naam van de Zoon</a:t>
            </a:r>
            <a:r>
              <a:rPr lang="nl-NL" altLang="nl-NL" sz="3200" dirty="0"/>
              <a:t> garandeert ons dat Jezus Christus al onze zonden afwast op grond van zijn lijden en sterven. We mogen met Hem opstaan in een nieuw leven, bevrijd van zonde en schuld.</a:t>
            </a:r>
          </a:p>
          <a:p>
            <a:pPr marL="0" indent="0"/>
            <a:r>
              <a:rPr lang="nl-NL" altLang="nl-NL" sz="3200" dirty="0"/>
              <a:t>De doop </a:t>
            </a:r>
            <a:r>
              <a:rPr lang="nl-NL" altLang="nl-NL" sz="3200" i="1" dirty="0"/>
              <a:t>in de naam van de Heilige Geest</a:t>
            </a:r>
            <a:r>
              <a:rPr lang="nl-NL" altLang="nl-NL" sz="3200" dirty="0"/>
              <a:t> garandeert ons dat Hij vast en zeker in ons woont en werkt. Hij verbindt ons aan Christus en maakt wat Christus voor ons verdiend heeft tot ons</a:t>
            </a:r>
            <a:endParaRPr lang="nl-NL" altLang="nl-NL" sz="3200" b="1" dirty="0"/>
          </a:p>
        </p:txBody>
      </p:sp>
    </p:spTree>
    <p:extLst>
      <p:ext uri="{BB962C8B-B14F-4D97-AF65-F5344CB8AC3E}">
        <p14:creationId xmlns:p14="http://schemas.microsoft.com/office/powerpoint/2010/main" val="19753743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r>
              <a:rPr lang="nl-NL" altLang="nl-NL" sz="3200" dirty="0"/>
              <a:t>persoonlijk eigendom: we zijn schoongewassen van onze vuilheid en ons leven wordt dagelijks vernieuwd, totdat we eens met alle heiligen God zullen prijzen in de wereld die komt.</a:t>
            </a:r>
          </a:p>
          <a:p>
            <a:pPr marL="0" indent="0"/>
            <a:endParaRPr lang="nl-NL" altLang="nl-NL" sz="3200" b="1" dirty="0"/>
          </a:p>
          <a:p>
            <a:pPr marL="0" indent="0"/>
            <a:r>
              <a:rPr lang="nl-NL" altLang="nl-NL" sz="3200" dirty="0"/>
              <a:t>De doop verplicht ons God zo te gehoorzamen als bij ons nieuwe leven past. Laten we dus toegewijd zijn aan God – Vader, Zoon en Heilige Geest. Laten we Hem vertrouwen en liefhebben met heel ons hart, met heel onze ziel, met heel ons verstand en met al onze kracht. Alles wat onheilig is moeten we loslaten. Ons oude, zondige leven moet afsterven. Dan leiden we een heel nieuw leven in dienst van God. </a:t>
            </a:r>
          </a:p>
          <a:p>
            <a:pPr marL="0" indent="0"/>
            <a:endParaRPr lang="nl-NL" altLang="nl-NL" sz="3200" b="1" dirty="0"/>
          </a:p>
          <a:p>
            <a:pPr marL="0" indent="0"/>
            <a:endParaRPr lang="nl-NL" altLang="nl-NL" sz="3200" b="1" dirty="0"/>
          </a:p>
        </p:txBody>
      </p:sp>
    </p:spTree>
    <p:extLst>
      <p:ext uri="{BB962C8B-B14F-4D97-AF65-F5344CB8AC3E}">
        <p14:creationId xmlns:p14="http://schemas.microsoft.com/office/powerpoint/2010/main" val="375997547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dirty="0"/>
              <a:t>Als we uit zwakheid in zonde vallen, hoeven we niet aan Gods genade te twijfelen, want de doop geeft ons de zekerheid dat het verbond met God eeuwig is.</a:t>
            </a:r>
          </a:p>
          <a:p>
            <a:pPr marL="0" indent="0"/>
            <a:endParaRPr lang="nl-NL" altLang="nl-NL" sz="3200" dirty="0"/>
          </a:p>
          <a:p>
            <a:pPr marL="0" indent="0"/>
            <a:r>
              <a:rPr lang="nl-NL" altLang="nl-NL" sz="3200" dirty="0"/>
              <a:t>Samengekomen rond de doopvont worden we allen getuigen van de doop van dit kind, en denken we aan onze eigen doop. Laten we ons dan niet schamen voor ons geloof in Christus, want het evangelie is </a:t>
            </a:r>
            <a:r>
              <a:rPr lang="nl-NL" altLang="nl-NL" sz="3200" i="1" dirty="0"/>
              <a:t>Gods reddende kracht voor allen die geloven.</a:t>
            </a:r>
          </a:p>
          <a:p>
            <a:pPr marL="0" indent="0"/>
            <a:endParaRPr lang="nl-NL" altLang="nl-NL" sz="3200" i="1" dirty="0"/>
          </a:p>
          <a:p>
            <a:pPr marL="0" indent="0"/>
            <a:endParaRPr lang="nl-NL" altLang="nl-NL" sz="3200" b="1" dirty="0"/>
          </a:p>
        </p:txBody>
      </p:sp>
    </p:spTree>
    <p:extLst>
      <p:ext uri="{BB962C8B-B14F-4D97-AF65-F5344CB8AC3E}">
        <p14:creationId xmlns:p14="http://schemas.microsoft.com/office/powerpoint/2010/main" val="83325399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0" indent="0"/>
            <a:r>
              <a:rPr lang="nl-NL" altLang="nl-NL" sz="3200" i="1" dirty="0"/>
              <a:t>Eventueel</a:t>
            </a:r>
          </a:p>
          <a:p>
            <a:pPr marL="0" indent="0"/>
            <a:endParaRPr lang="nl-NL" altLang="nl-NL" sz="3200" dirty="0"/>
          </a:p>
          <a:p>
            <a:pPr marL="0" indent="0"/>
            <a:r>
              <a:rPr lang="nl-NL" altLang="nl-NL" sz="3200" dirty="0"/>
              <a:t>In verbondenheid met de kerk van alle tijden en alle plaatsen </a:t>
            </a:r>
          </a:p>
          <a:p>
            <a:pPr marL="0" indent="0"/>
            <a:r>
              <a:rPr lang="nl-NL" altLang="nl-NL" sz="3200" dirty="0"/>
              <a:t>belijden we nu samen ons geloof in de drie-enige God.</a:t>
            </a:r>
          </a:p>
          <a:p>
            <a:pPr marL="0" indent="0"/>
            <a:endParaRPr lang="nl-NL" altLang="nl-NL" sz="3200" dirty="0"/>
          </a:p>
          <a:p>
            <a:pPr marL="0" indent="0"/>
            <a:r>
              <a:rPr lang="nl-NL" altLang="nl-NL" sz="3200" i="1" dirty="0"/>
              <a:t>Volgt Apostolische Geloofsbelijdenis</a:t>
            </a:r>
          </a:p>
          <a:p>
            <a:pPr marL="0" indent="0"/>
            <a:endParaRPr lang="nl-NL" altLang="nl-NL" sz="3200" b="1" dirty="0"/>
          </a:p>
          <a:p>
            <a:pPr marL="0" indent="0"/>
            <a:endParaRPr lang="nl-NL" altLang="nl-NL" sz="3200" b="1" dirty="0"/>
          </a:p>
        </p:txBody>
      </p:sp>
    </p:spTree>
    <p:extLst>
      <p:ext uri="{BB962C8B-B14F-4D97-AF65-F5344CB8AC3E}">
        <p14:creationId xmlns:p14="http://schemas.microsoft.com/office/powerpoint/2010/main" val="24601858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6BDEF30-FEB8-0BE2-3AC1-009BD630F1DF}"/>
              </a:ext>
            </a:extLst>
          </p:cNvPr>
          <p:cNvSpPr>
            <a:spLocks noGrp="1" noChangeArrowheads="1"/>
          </p:cNvSpPr>
          <p:nvPr>
            <p:ph type="title"/>
          </p:nvPr>
        </p:nvSpPr>
        <p:spPr/>
        <p:txBody>
          <a:bodyPr/>
          <a:lstStyle/>
          <a:p>
            <a:pPr eaLnBrk="1" hangingPunct="1"/>
            <a:r>
              <a:rPr lang="en-US" altLang="nl-NL" dirty="0" err="1"/>
              <a:t>Doopgebed</a:t>
            </a:r>
            <a:endParaRPr lang="en-US" altLang="nl-NL" dirty="0"/>
          </a:p>
        </p:txBody>
      </p:sp>
      <p:sp>
        <p:nvSpPr>
          <p:cNvPr id="51203" name="Rectangle 3">
            <a:extLst>
              <a:ext uri="{FF2B5EF4-FFF2-40B4-BE49-F238E27FC236}">
                <a16:creationId xmlns:a16="http://schemas.microsoft.com/office/drawing/2014/main" id="{158DF935-025D-AF56-34BE-59FC7C3E53C1}"/>
              </a:ext>
            </a:extLst>
          </p:cNvPr>
          <p:cNvSpPr>
            <a:spLocks noGrp="1" noChangeArrowheads="1"/>
          </p:cNvSpPr>
          <p:nvPr>
            <p:ph type="body" idx="1"/>
          </p:nvPr>
        </p:nvSpPr>
        <p:spPr/>
        <p:txBody>
          <a:bodyPr/>
          <a:lstStyle/>
          <a:p>
            <a:pPr indent="0" eaLnBrk="1" hangingPunct="1"/>
            <a:endParaRPr lang="en-US" altLang="nl-NL"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93288" cy="6048375"/>
          </a:xfrm>
        </p:spPr>
        <p:txBody>
          <a:bodyPr/>
          <a:lstStyle/>
          <a:p>
            <a:pPr marL="0" indent="0">
              <a:lnSpc>
                <a:spcPct val="130000"/>
              </a:lnSpc>
              <a:defRPr/>
            </a:pPr>
            <a:r>
              <a:rPr lang="nl-NL" altLang="nl-NL" sz="3200" dirty="0"/>
              <a:t>Geliefden in Jezus Christus, onze Heer, in geloof moeten we de doop verlangen en niet uit gewoonte of voor de vorm. Daarom vraag ik jullie eerlijk te antwoorden op de volgende vragen:</a:t>
            </a:r>
          </a:p>
          <a:p>
            <a:pPr marL="0" indent="0">
              <a:lnSpc>
                <a:spcPct val="130000"/>
              </a:lnSpc>
              <a:defRPr/>
            </a:pPr>
            <a:r>
              <a:rPr lang="nl-NL" altLang="nl-NL" sz="3200" dirty="0"/>
              <a:t> </a:t>
            </a:r>
          </a:p>
          <a:p>
            <a:pPr marL="533400" indent="-533400">
              <a:lnSpc>
                <a:spcPct val="130000"/>
              </a:lnSpc>
              <a:defRPr/>
            </a:pPr>
            <a:r>
              <a:rPr lang="nl-NL" altLang="nl-NL" sz="3200" dirty="0"/>
              <a:t>1/	Erkennen jullie dat jullie </a:t>
            </a:r>
            <a:r>
              <a:rPr lang="nl-NL" altLang="nl-NL" sz="3200" i="1" dirty="0"/>
              <a:t>zoon / dochter </a:t>
            </a:r>
            <a:r>
              <a:rPr lang="nl-NL" altLang="nl-NL" sz="3200" dirty="0"/>
              <a:t>zondig en schuldig ter wereld is gekomen en daarom aan allerlei ellende en zelfs aan het eeuwig oordeel onderworpen is, maar dat </a:t>
            </a:r>
            <a:r>
              <a:rPr lang="nl-NL" altLang="nl-NL" sz="3200" i="1" dirty="0"/>
              <a:t>hij / zij </a:t>
            </a:r>
            <a:r>
              <a:rPr lang="nl-NL" altLang="nl-NL" sz="3200" dirty="0"/>
              <a:t>toch in Christus voor God heilig is, en daarom als lid van zijn gemeente gedoopt behoort te zijn?</a:t>
            </a:r>
          </a:p>
          <a:p>
            <a:pPr indent="0" eaLnBrk="1" hangingPunct="1">
              <a:lnSpc>
                <a:spcPct val="130000"/>
              </a:lnSpc>
            </a:pPr>
            <a:endParaRPr lang="en-US" altLang="nl-NL" sz="3200" dirty="0"/>
          </a:p>
          <a:p>
            <a:pPr marL="0" indent="0">
              <a:lnSpc>
                <a:spcPct val="130000"/>
              </a:lnSpc>
            </a:pPr>
            <a:endParaRPr lang="nl-NL" altLang="nl-NL" sz="3200" b="1" dirty="0"/>
          </a:p>
        </p:txBody>
      </p:sp>
    </p:spTree>
    <p:extLst>
      <p:ext uri="{BB962C8B-B14F-4D97-AF65-F5344CB8AC3E}">
        <p14:creationId xmlns:p14="http://schemas.microsoft.com/office/powerpoint/2010/main" val="314661331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521280" cy="6048375"/>
          </a:xfrm>
        </p:spPr>
        <p:txBody>
          <a:bodyPr/>
          <a:lstStyle/>
          <a:p>
            <a:pPr marL="533400" indent="-533400">
              <a:lnSpc>
                <a:spcPct val="130000"/>
              </a:lnSpc>
            </a:pPr>
            <a:r>
              <a:rPr lang="nl-NL" altLang="nl-NL" sz="3200" dirty="0"/>
              <a:t>2/	Belijden jullie dat de leer van het Oude en Nieuwe Testament, zoals die in de Apostolische Geloofsbelijdenis is samengevat en in deze gemeente verkondigd wordt, de ware en volkomen leer van de verlossing is?</a:t>
            </a:r>
          </a:p>
          <a:p>
            <a:pPr marL="533400" indent="-533400">
              <a:lnSpc>
                <a:spcPct val="130000"/>
              </a:lnSpc>
            </a:pPr>
            <a:r>
              <a:rPr lang="nl-NL" altLang="nl-NL" sz="3200" dirty="0"/>
              <a:t> </a:t>
            </a:r>
          </a:p>
          <a:p>
            <a:pPr marL="533400" indent="-533400">
              <a:lnSpc>
                <a:spcPct val="130000"/>
              </a:lnSpc>
            </a:pPr>
            <a:r>
              <a:rPr lang="nl-NL" altLang="nl-NL" sz="3200" dirty="0"/>
              <a:t>3/	Beloven jullie dat je je </a:t>
            </a:r>
            <a:r>
              <a:rPr lang="nl-NL" altLang="nl-NL" sz="3200" i="1" dirty="0"/>
              <a:t>zoon / dochter </a:t>
            </a:r>
            <a:r>
              <a:rPr lang="nl-NL" altLang="nl-NL" sz="3200" dirty="0"/>
              <a:t>zult voorgaan in een christelijke manier van leven en </a:t>
            </a:r>
            <a:r>
              <a:rPr lang="nl-NL" altLang="nl-NL" sz="3200" i="1" dirty="0"/>
              <a:t>hem / haar </a:t>
            </a:r>
            <a:r>
              <a:rPr lang="nl-NL" altLang="nl-NL" sz="3200" dirty="0"/>
              <a:t>zo goed mogelijk zult onderwijzen en laten onderwijzen, om </a:t>
            </a:r>
            <a:r>
              <a:rPr lang="nl-NL" altLang="nl-NL" sz="3200" i="1" dirty="0"/>
              <a:t>hem / haar</a:t>
            </a:r>
            <a:r>
              <a:rPr lang="nl-NL" altLang="nl-NL" sz="3200" dirty="0"/>
              <a:t> te leren begrijpen wat het betekent gedoopt te zijn?</a:t>
            </a:r>
          </a:p>
          <a:p>
            <a:pPr marL="533400" indent="-533400">
              <a:lnSpc>
                <a:spcPct val="130000"/>
              </a:lnSpc>
            </a:pPr>
            <a:endParaRPr lang="nl-NL" altLang="nl-NL" sz="3200" b="1" dirty="0"/>
          </a:p>
        </p:txBody>
      </p:sp>
    </p:spTree>
    <p:extLst>
      <p:ext uri="{BB962C8B-B14F-4D97-AF65-F5344CB8AC3E}">
        <p14:creationId xmlns:p14="http://schemas.microsoft.com/office/powerpoint/2010/main" val="185208280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578FFA3-AE22-BC5C-32B5-2FA879DBD304}"/>
              </a:ext>
            </a:extLst>
          </p:cNvPr>
          <p:cNvSpPr>
            <a:spLocks noGrp="1" noChangeArrowheads="1"/>
          </p:cNvSpPr>
          <p:nvPr>
            <p:ph type="title"/>
          </p:nvPr>
        </p:nvSpPr>
        <p:spPr/>
        <p:txBody>
          <a:bodyPr/>
          <a:lstStyle/>
          <a:p>
            <a:pPr eaLnBrk="1" hangingPunct="1"/>
            <a:endParaRPr lang="en-US" altLang="nl-NL"/>
          </a:p>
        </p:txBody>
      </p:sp>
      <p:sp>
        <p:nvSpPr>
          <p:cNvPr id="55299" name="Rectangle 3">
            <a:extLst>
              <a:ext uri="{FF2B5EF4-FFF2-40B4-BE49-F238E27FC236}">
                <a16:creationId xmlns:a16="http://schemas.microsoft.com/office/drawing/2014/main" id="{9695B98E-7611-D532-7009-D3B7B1AE096D}"/>
              </a:ext>
            </a:extLst>
          </p:cNvPr>
          <p:cNvSpPr>
            <a:spLocks noGrp="1" noChangeArrowheads="1"/>
          </p:cNvSpPr>
          <p:nvPr>
            <p:ph type="body" idx="1"/>
          </p:nvPr>
        </p:nvSpPr>
        <p:spPr>
          <a:xfrm>
            <a:off x="624417" y="836613"/>
            <a:ext cx="4319455" cy="5472112"/>
          </a:xfrm>
        </p:spPr>
        <p:txBody>
          <a:bodyPr/>
          <a:lstStyle/>
          <a:p>
            <a:pPr marL="363538" indent="-363538">
              <a:lnSpc>
                <a:spcPct val="150000"/>
              </a:lnSpc>
              <a:defRPr/>
            </a:pPr>
            <a:r>
              <a:rPr lang="nl-NL" altLang="nl-NL" sz="3200" dirty="0"/>
              <a:t>Vader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lnSpc>
                <a:spcPct val="150000"/>
              </a:lnSpc>
              <a:defRPr/>
            </a:pPr>
            <a:endParaRPr lang="nl-NL" altLang="nl-NL" sz="3200" dirty="0"/>
          </a:p>
          <a:p>
            <a:pPr marL="363538" indent="-363538">
              <a:lnSpc>
                <a:spcPct val="150000"/>
              </a:lnSpc>
              <a:defRPr/>
            </a:pPr>
            <a:r>
              <a:rPr lang="nl-NL" altLang="nl-NL" sz="3200" dirty="0"/>
              <a:t>Moeder </a:t>
            </a:r>
            <a:r>
              <a:rPr lang="nl-NL" altLang="nl-NL" sz="3200" b="1" dirty="0"/>
              <a:t>N.N.</a:t>
            </a:r>
            <a:r>
              <a:rPr lang="nl-NL" altLang="nl-NL" sz="3200" dirty="0"/>
              <a:t>, </a:t>
            </a:r>
          </a:p>
          <a:p>
            <a:pPr marL="363538" indent="-363538">
              <a:lnSpc>
                <a:spcPct val="150000"/>
              </a:lnSpc>
              <a:defRPr/>
            </a:pPr>
            <a:r>
              <a:rPr lang="nl-NL" altLang="nl-NL" sz="3200" dirty="0"/>
              <a:t>wat is daarop </a:t>
            </a:r>
          </a:p>
          <a:p>
            <a:pPr marL="363538" indent="-363538">
              <a:lnSpc>
                <a:spcPct val="150000"/>
              </a:lnSpc>
              <a:defRPr/>
            </a:pPr>
            <a:r>
              <a:rPr lang="nl-NL" altLang="nl-NL" sz="3200" dirty="0"/>
              <a:t>jouw antwoord?</a:t>
            </a:r>
          </a:p>
          <a:p>
            <a:pPr marL="363538" indent="-363538">
              <a:defRPr/>
            </a:pPr>
            <a:endParaRPr lang="nl-NL" altLang="nl-NL" sz="3200" dirty="0"/>
          </a:p>
          <a:p>
            <a:pPr indent="0" eaLnBrk="1" hangingPunct="1">
              <a:defRPr/>
            </a:pPr>
            <a:endParaRPr lang="en-US" altLang="nl-NL" sz="3200" dirty="0"/>
          </a:p>
        </p:txBody>
      </p:sp>
      <p:sp>
        <p:nvSpPr>
          <p:cNvPr id="2" name="Rectangle 2">
            <a:extLst>
              <a:ext uri="{FF2B5EF4-FFF2-40B4-BE49-F238E27FC236}">
                <a16:creationId xmlns:a16="http://schemas.microsoft.com/office/drawing/2014/main" id="{3D4C3D31-7CE1-A1B9-02D4-8D081F66472D}"/>
              </a:ext>
            </a:extLst>
          </p:cNvPr>
          <p:cNvSpPr txBox="1">
            <a:spLocks noChangeArrowheads="1"/>
          </p:cNvSpPr>
          <p:nvPr/>
        </p:nvSpPr>
        <p:spPr bwMode="auto">
          <a:xfrm>
            <a:off x="7104112" y="2636912"/>
            <a:ext cx="4608512"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eaLnBrk="1" hangingPunct="1"/>
            <a:r>
              <a:rPr lang="en-US" altLang="nl-NL" i="1" u="none" kern="0"/>
              <a:t>evt. foto  dopeling</a:t>
            </a:r>
            <a:endParaRPr lang="en-US" altLang="nl-NL" i="1" u="none" kern="0"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dirty="0" err="1"/>
              <a:t>Bediening</a:t>
            </a:r>
            <a:r>
              <a:rPr lang="en-US" altLang="nl-NL" dirty="0"/>
              <a:t> van de </a:t>
            </a:r>
            <a:r>
              <a:rPr lang="en-US" altLang="nl-NL" dirty="0" err="1"/>
              <a:t>doop</a:t>
            </a:r>
            <a:endParaRPr lang="en-US" altLang="nl-NL" b="1" dirty="0"/>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C362B1B-43D4-8E01-79FD-B56C8BA29E60}"/>
              </a:ext>
            </a:extLst>
          </p:cNvPr>
          <p:cNvSpPr>
            <a:spLocks noGrp="1" noChangeArrowheads="1"/>
          </p:cNvSpPr>
          <p:nvPr>
            <p:ph type="title"/>
          </p:nvPr>
        </p:nvSpPr>
        <p:spPr/>
        <p:txBody>
          <a:bodyPr/>
          <a:lstStyle/>
          <a:p>
            <a:pPr eaLnBrk="1" hangingPunct="1"/>
            <a:r>
              <a:rPr lang="en-US" altLang="nl-NL"/>
              <a:t>Lied na de doop</a:t>
            </a:r>
            <a:endParaRPr lang="en-US" altLang="nl-NL" b="1"/>
          </a:p>
        </p:txBody>
      </p:sp>
      <p:sp>
        <p:nvSpPr>
          <p:cNvPr id="55299" name="Rectangle 3">
            <a:extLst>
              <a:ext uri="{FF2B5EF4-FFF2-40B4-BE49-F238E27FC236}">
                <a16:creationId xmlns:a16="http://schemas.microsoft.com/office/drawing/2014/main" id="{3C5D8AA6-9469-A27B-FA50-C51DF2E799A3}"/>
              </a:ext>
            </a:extLst>
          </p:cNvPr>
          <p:cNvSpPr>
            <a:spLocks noGrp="1" noChangeArrowheads="1"/>
          </p:cNvSpPr>
          <p:nvPr>
            <p:ph type="body" idx="1"/>
          </p:nvPr>
        </p:nvSpPr>
        <p:spPr/>
        <p:txBody>
          <a:bodyPr/>
          <a:lstStyle/>
          <a:p>
            <a:pPr marL="0" indent="0"/>
            <a:endParaRPr lang="nl-NL" altLang="nl-NL"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E3D531A7-6316-2337-28C3-EB221B12F243}"/>
              </a:ext>
            </a:extLst>
          </p:cNvPr>
          <p:cNvSpPr>
            <a:spLocks noGrp="1" noChangeArrowheads="1"/>
          </p:cNvSpPr>
          <p:nvPr>
            <p:ph type="body" idx="1"/>
          </p:nvPr>
        </p:nvSpPr>
        <p:spPr>
          <a:xfrm>
            <a:off x="407368" y="404812"/>
            <a:ext cx="11305256" cy="6048375"/>
          </a:xfrm>
        </p:spPr>
        <p:txBody>
          <a:bodyPr/>
          <a:lstStyle/>
          <a:p>
            <a:pPr marL="0" indent="0">
              <a:lnSpc>
                <a:spcPct val="130000"/>
              </a:lnSpc>
            </a:pPr>
            <a:r>
              <a:rPr lang="nl-NL" altLang="nl-NL" sz="3200" dirty="0"/>
              <a:t>Geliefde broeders en zusters, ontvang als gemeente dit kind, met liefde in jullie midden. Weet je geroepen </a:t>
            </a:r>
            <a:r>
              <a:rPr lang="nl-NL" altLang="nl-NL" sz="3200" b="1" dirty="0"/>
              <a:t>N.N. &amp; N.N. </a:t>
            </a:r>
            <a:r>
              <a:rPr lang="nl-NL" altLang="nl-NL" sz="3200" dirty="0"/>
              <a:t>als ouders te steunen door jullie voorbede en voorbeeld. Wees ook daadwerkelijk bereid eraan mee te helpen dat </a:t>
            </a:r>
            <a:r>
              <a:rPr lang="nl-NL" altLang="nl-NL" sz="3200" b="1" dirty="0"/>
              <a:t>N.N. </a:t>
            </a:r>
            <a:r>
              <a:rPr lang="nl-NL" altLang="nl-NL" sz="3200" dirty="0"/>
              <a:t>groeit in het geloof en in het kennen van onze Heer Jezus Christus. Immers, </a:t>
            </a:r>
            <a:r>
              <a:rPr lang="nl-NL" altLang="nl-NL" sz="3200" i="1" dirty="0"/>
              <a:t>wij zijn allen gedoopt in één Geest en zijn daardoor één lichaam geworden</a:t>
            </a:r>
            <a:r>
              <a:rPr lang="nl-NL" altLang="nl-NL" sz="3200" dirty="0"/>
              <a:t>. </a:t>
            </a:r>
          </a:p>
          <a:p>
            <a:pPr marL="0" indent="0">
              <a:lnSpc>
                <a:spcPct val="130000"/>
              </a:lnSpc>
            </a:pPr>
            <a:r>
              <a:rPr lang="nl-NL" altLang="nl-NL" sz="3200" dirty="0"/>
              <a:t>Moge de Heer ons hiertoe helpen door zijn Geest.</a:t>
            </a:r>
            <a:endParaRPr lang="nl-NL" altLang="nl-NL" sz="3200" b="1" dirty="0"/>
          </a:p>
          <a:p>
            <a:pPr marL="0" indent="0">
              <a:lnSpc>
                <a:spcPct val="130000"/>
              </a:lnSpc>
            </a:pPr>
            <a:endParaRPr lang="nl-NL" altLang="nl-NL" sz="3200" b="1" dirty="0"/>
          </a:p>
        </p:txBody>
      </p:sp>
    </p:spTree>
    <p:extLst>
      <p:ext uri="{BB962C8B-B14F-4D97-AF65-F5344CB8AC3E}">
        <p14:creationId xmlns:p14="http://schemas.microsoft.com/office/powerpoint/2010/main" val="230215318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a:extLst>
              <a:ext uri="{FF2B5EF4-FFF2-40B4-BE49-F238E27FC236}">
                <a16:creationId xmlns:a16="http://schemas.microsoft.com/office/drawing/2014/main" id="{46D6F241-4A47-5F14-2AB5-E493537215D3}"/>
              </a:ext>
            </a:extLst>
          </p:cNvPr>
          <p:cNvSpPr>
            <a:spLocks noGrp="1"/>
          </p:cNvSpPr>
          <p:nvPr>
            <p:ph type="title"/>
          </p:nvPr>
        </p:nvSpPr>
        <p:spPr/>
        <p:txBody>
          <a:bodyPr/>
          <a:lstStyle/>
          <a:p>
            <a:endParaRPr lang="nl-NL" altLang="nl-NL" dirty="0"/>
          </a:p>
        </p:txBody>
      </p:sp>
      <p:sp>
        <p:nvSpPr>
          <p:cNvPr id="2" name="Tijdelijke aanduiding voor inhoud 1">
            <a:extLst>
              <a:ext uri="{FF2B5EF4-FFF2-40B4-BE49-F238E27FC236}">
                <a16:creationId xmlns:a16="http://schemas.microsoft.com/office/drawing/2014/main" id="{71D95A9E-D2C4-9BBD-F5AE-271BFBD7F853}"/>
              </a:ext>
            </a:extLst>
          </p:cNvPr>
          <p:cNvSpPr>
            <a:spLocks noGrp="1"/>
          </p:cNvSpPr>
          <p:nvPr>
            <p:ph idx="1"/>
          </p:nvPr>
        </p:nvSpPr>
        <p:spPr/>
        <p:txBody>
          <a:bodyPr/>
          <a:lstStyle/>
          <a:p>
            <a:r>
              <a:rPr lang="nl-NL" sz="2800" u="sng" dirty="0">
                <a:effectLst/>
              </a:rPr>
              <a:t>Dankgebed</a:t>
            </a:r>
            <a:endParaRPr lang="nl-NL" sz="2800" dirty="0">
              <a:effectLst/>
            </a:endParaRPr>
          </a:p>
          <a:p>
            <a:endParaRPr lang="nl-NL" dirty="0"/>
          </a:p>
        </p:txBody>
      </p:sp>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jabloonPresentatie_v3.0 donker">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jabloonPresentatie_v2.8.4">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708</TotalTime>
  <Words>1065</Words>
  <Application>Microsoft Office PowerPoint</Application>
  <PresentationFormat>Breedbeeld</PresentationFormat>
  <Paragraphs>64</Paragraphs>
  <Slides>17</Slides>
  <Notes>0</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17</vt:i4>
      </vt:variant>
    </vt:vector>
  </HeadingPairs>
  <TitlesOfParts>
    <vt:vector size="26" baseType="lpstr">
      <vt:lpstr>Tahoma</vt:lpstr>
      <vt:lpstr>Calibri</vt:lpstr>
      <vt:lpstr>Berlin Sans FB</vt:lpstr>
      <vt:lpstr>Arial</vt:lpstr>
      <vt:lpstr>SjabloonPresentatie_v3 0</vt:lpstr>
      <vt:lpstr>1_Tekstmodel</vt:lpstr>
      <vt:lpstr>SjabloonPresentatie_v3.0 donker</vt:lpstr>
      <vt:lpstr>2_Tekstmodel</vt:lpstr>
      <vt:lpstr>SjabloonPresentatie_v2.8.4</vt:lpstr>
      <vt:lpstr>evt. foto  dopeling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Doopgebed</vt:lpstr>
      <vt:lpstr>PowerPoint-presentatie</vt:lpstr>
      <vt:lpstr>PowerPoint-presentatie</vt:lpstr>
      <vt:lpstr>PowerPoint-presentatie</vt:lpstr>
      <vt:lpstr>Bediening van de doop</vt:lpstr>
      <vt:lpstr>Lied na de doop</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81</cp:revision>
  <dcterms:created xsi:type="dcterms:W3CDTF">2010-04-24T18:41:21Z</dcterms:created>
  <dcterms:modified xsi:type="dcterms:W3CDTF">2024-08-19T13:57:11Z</dcterms:modified>
</cp:coreProperties>
</file>