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18"/>
  </p:notesMasterIdLst>
  <p:handoutMasterIdLst>
    <p:handoutMasterId r:id="rId19"/>
  </p:handoutMasterIdLst>
  <p:sldIdLst>
    <p:sldId id="694" r:id="rId6"/>
    <p:sldId id="695" r:id="rId7"/>
    <p:sldId id="735" r:id="rId8"/>
    <p:sldId id="722" r:id="rId9"/>
    <p:sldId id="704" r:id="rId10"/>
    <p:sldId id="729" r:id="rId11"/>
    <p:sldId id="730" r:id="rId12"/>
    <p:sldId id="710" r:id="rId13"/>
    <p:sldId id="734" r:id="rId14"/>
    <p:sldId id="713" r:id="rId15"/>
    <p:sldId id="731" r:id="rId16"/>
    <p:sldId id="717" r:id="rId17"/>
  </p:sldIdLst>
  <p:sldSz cx="12192000" cy="6858000"/>
  <p:notesSz cx="6858000" cy="9144000"/>
  <p:embeddedFontLst>
    <p:embeddedFont>
      <p:font typeface="Berlin Sans FB" panose="020E0602020502020306" pitchFamily="34" charset="0"/>
      <p:regular r:id="rId20"/>
      <p:bold r:id="rId21"/>
    </p:embeddedFont>
    <p:embeddedFont>
      <p:font typeface="Tahoma" panose="020B0604030504040204" pitchFamily="34" charset="0"/>
      <p:regular r:id="rId22"/>
      <p:bold r:id="rId23"/>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sz="3200" dirty="0"/>
              <a:t>Gemeente van Jezus Christus, onze Heer,</a:t>
            </a:r>
          </a:p>
          <a:p>
            <a:pPr marL="0" indent="0"/>
            <a:endParaRPr lang="nl-NL" altLang="nl-NL" sz="3200" b="1" dirty="0"/>
          </a:p>
          <a:p>
            <a:pPr marL="0" indent="0"/>
            <a:r>
              <a:rPr lang="nl-NL" altLang="nl-NL" sz="3200" b="1" dirty="0"/>
              <a:t>N.N.  &amp;  N.N. </a:t>
            </a:r>
          </a:p>
          <a:p>
            <a:pPr marL="0" indent="0"/>
            <a:endParaRPr lang="nl-NL" altLang="nl-NL" sz="3200" dirty="0"/>
          </a:p>
          <a:p>
            <a:pPr marL="0" indent="0"/>
            <a:r>
              <a:rPr lang="nl-NL" altLang="nl-NL" sz="3200" dirty="0"/>
              <a:t>willen graag hun </a:t>
            </a:r>
            <a:r>
              <a:rPr lang="nl-NL" altLang="nl-NL" sz="3200" i="1" dirty="0"/>
              <a:t>zoon / dochter </a:t>
            </a:r>
          </a:p>
          <a:p>
            <a:pPr marL="0" indent="0">
              <a:lnSpc>
                <a:spcPct val="90000"/>
              </a:lnSpc>
            </a:pPr>
            <a:endParaRPr lang="nl-NL" altLang="nl-NL" sz="3200" i="1" dirty="0"/>
          </a:p>
          <a:p>
            <a:pPr marL="0" indent="0">
              <a:lnSpc>
                <a:spcPct val="90000"/>
              </a:lnSpc>
            </a:pPr>
            <a:r>
              <a:rPr lang="nl-NL" altLang="nl-NL" sz="3200" b="1" i="1" dirty="0"/>
              <a:t>NAAM</a:t>
            </a:r>
            <a:endParaRPr lang="nl-NL" altLang="nl-NL" sz="3200" dirty="0"/>
          </a:p>
          <a:p>
            <a:pPr marL="0" indent="0">
              <a:lnSpc>
                <a:spcPct val="90000"/>
              </a:lnSpc>
            </a:pPr>
            <a:endParaRPr lang="nl-NL" altLang="nl-NL" sz="3200" dirty="0"/>
          </a:p>
          <a:p>
            <a:pPr marL="0" indent="0">
              <a:lnSpc>
                <a:spcPct val="90000"/>
              </a:lnSpc>
            </a:pPr>
            <a:r>
              <a:rPr lang="nl-NL" altLang="nl-NL" sz="3200" dirty="0"/>
              <a:t>laten dopen. </a:t>
            </a:r>
          </a:p>
          <a:p>
            <a:pPr marL="0" indent="0">
              <a:lnSpc>
                <a:spcPct val="90000"/>
              </a:lnSpc>
            </a:pPr>
            <a:r>
              <a:rPr lang="nl-NL" altLang="nl-NL" sz="3200"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luisteren naar de woorden, waarmee Jezus Christus de doop heeft ingesteld: “</a:t>
            </a:r>
            <a:r>
              <a:rPr lang="nl-NL" sz="3200" i="1" dirty="0">
                <a:effectLst/>
                <a:latin typeface="+mj-lt"/>
                <a:ea typeface="Calibri" panose="020F0502020204030204" pitchFamily="34" charset="0"/>
                <a:cs typeface="Times New Roman" panose="02020603050405020304" pitchFamily="18" charset="0"/>
              </a:rPr>
              <a:t>Mij is alle macht gegeven in de hemel en op de aarde. Ga dus op weg en maak alle volken tot mijn leerlingen, door hen te dopen in de naam van de Vader en de Zoon en de Heilige Geest,</a:t>
            </a:r>
            <a:r>
              <a:rPr lang="nl-NL" sz="3200" b="0" i="1" dirty="0">
                <a:solidFill>
                  <a:srgbClr val="990000"/>
                </a:solidFill>
                <a:effectLst/>
                <a:latin typeface="+mj-lt"/>
                <a:ea typeface="Calibri" panose="020F0502020204030204" pitchFamily="34" charset="0"/>
                <a:cs typeface="Times New Roman" panose="02020603050405020304" pitchFamily="18" charset="0"/>
              </a:rPr>
              <a:t> </a:t>
            </a:r>
            <a:r>
              <a:rPr lang="nl-NL" sz="3200" i="1" dirty="0">
                <a:effectLst/>
                <a:latin typeface="+mj-lt"/>
                <a:ea typeface="Calibri" panose="020F0502020204030204" pitchFamily="34" charset="0"/>
                <a:cs typeface="Times New Roman" panose="02020603050405020304" pitchFamily="18" charset="0"/>
              </a:rPr>
              <a:t>en hun te leren dat ze zich moeten houden aan alles wat Ik jullie opgedragen heb. En houd dit voor ogen: Ik ben met jullie, alle dagen, tot aan de voltooiing van deze wereld.”</a:t>
            </a:r>
            <a:r>
              <a:rPr lang="nl-NL" sz="3200" dirty="0">
                <a:effectLst/>
                <a:latin typeface="+mj-lt"/>
                <a:ea typeface="Calibri" panose="020F0502020204030204" pitchFamily="34" charset="0"/>
                <a:cs typeface="Times New Roman" panose="02020603050405020304" pitchFamily="18" charset="0"/>
              </a:rPr>
              <a:t> (</a:t>
            </a:r>
            <a:r>
              <a:rPr lang="nl-NL" sz="3200" dirty="0" err="1">
                <a:effectLst/>
                <a:latin typeface="+mj-lt"/>
                <a:ea typeface="Calibri" panose="020F0502020204030204" pitchFamily="34" charset="0"/>
                <a:cs typeface="Times New Roman" panose="02020603050405020304" pitchFamily="18" charset="0"/>
              </a:rPr>
              <a:t>Matteüs</a:t>
            </a:r>
            <a:r>
              <a:rPr lang="nl-NL" sz="3200" dirty="0">
                <a:effectLst/>
                <a:latin typeface="+mj-lt"/>
                <a:ea typeface="Calibri" panose="020F0502020204030204" pitchFamily="34" charset="0"/>
                <a:cs typeface="Times New Roman" panose="02020603050405020304" pitchFamily="18" charset="0"/>
              </a:rPr>
              <a:t> 28:18-20)</a:t>
            </a:r>
            <a:endParaRPr lang="nl-NL" altLang="nl-NL" sz="3200" b="1" dirty="0">
              <a:latin typeface="+mj-lt"/>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Vader, gedoopt, omdat wij door Jezus Christus Gods kinderen zijn. Hij zorgt voor ons als een goede Vader in de hemel.</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Zoon, gedoopt, omdat wij in leven en sterven eigendom zijn van Jezus Christus, die ons gekocht heeft met zijn kostbaar bloed.</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Heilige Geest, gedoopt, omdat Hij ons door het geloof met Christus verbindt, ons troost en altijd bij ons blijft.</a:t>
            </a:r>
          </a:p>
          <a:p>
            <a:pPr marL="0" indent="0"/>
            <a:endParaRPr lang="nl-NL" altLang="nl-NL" sz="3200" b="1" dirty="0">
              <a:latin typeface="+mj-lt"/>
            </a:endParaRPr>
          </a:p>
        </p:txBody>
      </p:sp>
    </p:spTree>
    <p:extLst>
      <p:ext uri="{BB962C8B-B14F-4D97-AF65-F5344CB8AC3E}">
        <p14:creationId xmlns:p14="http://schemas.microsoft.com/office/powerpoint/2010/main" val="3310425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Onze kleine kinderen begrijpen nog niet wat de doop betekent, maar de toezegging dat zij Gods kinderen zijn is al over hun leven uitgesproken. Ook zij behoren tot het verbond van God en tot zijn gemeente.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De doop is het teken van Gods genade. Dit teken kan niet herroepen worden. Gedurende ons hele leven, en ook wanneer we aan ons geloof twijfelen, moet dit teken ons er weer zeker van maken, dat wij bij Jezus Christus horen. Daarvoor zij God eer en dank, nu en in eeuwigheid.</a:t>
            </a:r>
          </a:p>
          <a:p>
            <a:pPr marL="0" indent="0">
              <a:lnSpc>
                <a:spcPct val="115000"/>
              </a:lnSpc>
              <a:spcAft>
                <a:spcPts val="1000"/>
              </a:spcAft>
            </a:pPr>
            <a:r>
              <a:rPr lang="nl-NL" sz="3200" b="1" dirty="0">
                <a:effectLst/>
                <a:ea typeface="Calibri" panose="020F0502020204030204" pitchFamily="34" charset="0"/>
                <a:cs typeface="Times New Roman" panose="02020603050405020304" pitchFamily="18" charset="0"/>
              </a:rPr>
              <a:t> </a:t>
            </a:r>
            <a:endParaRPr lang="nl-NL" sz="3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152274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449272"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200" dirty="0">
                <a:effectLst/>
                <a:latin typeface="+mj-lt"/>
                <a:ea typeface="Calibri" panose="020F0502020204030204" pitchFamily="34" charset="0"/>
                <a:cs typeface="Times New Roman" panose="02020603050405020304" pitchFamily="18" charset="0"/>
              </a:rPr>
              <a:t>God gaat zijn verbond aan met ons en onze kinderen. Daarom moeten de kinderen van gelovige ouders gedoopt worden. Omdat ze zelf nog geen antwoord kunnen geven, vraag ik jullie als ouders:</a:t>
            </a:r>
          </a:p>
          <a:p>
            <a:pPr marL="0" indent="0">
              <a:lnSpc>
                <a:spcPct val="130000"/>
              </a:lnSpc>
              <a:defRPr/>
            </a:pPr>
            <a:r>
              <a:rPr lang="nl-NL" altLang="nl-NL" sz="3200" dirty="0"/>
              <a:t> </a:t>
            </a:r>
          </a:p>
          <a:p>
            <a:pPr marL="0" indent="0">
              <a:lnSpc>
                <a:spcPct val="130000"/>
              </a:lnSpc>
              <a:defRPr/>
            </a:pPr>
            <a:r>
              <a:rPr lang="nl-NL" altLang="nl-NL" sz="3200" dirty="0"/>
              <a:t>1. Erkennen jullie dat onze kinderen van hun vroegste begin</a:t>
            </a:r>
          </a:p>
          <a:p>
            <a:pPr marL="0" indent="0">
              <a:lnSpc>
                <a:spcPct val="130000"/>
              </a:lnSpc>
              <a:defRPr/>
            </a:pPr>
            <a:r>
              <a:rPr lang="nl-NL" altLang="nl-NL" sz="3200" dirty="0"/>
              <a:t>in de macht van de zonde zijn en aan het eeuwig oordeel onderworpen zijn, maar dat zij in Christus geheiligd zijn en daarom als leden van zijn gemeente gedoopt behoren te worden?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defRPr/>
            </a:pPr>
            <a:r>
              <a:rPr lang="nl-NL" altLang="nl-NL" sz="3200" dirty="0"/>
              <a:t>2. Geloven jullie dat de Schriften van het Oude en Nieuwe Testament het verlossende Woord van God zijn, zoals de kerk dat ook openlijk in haar geloofsbelijdenis uitspreekt en erkent</a:t>
            </a:r>
          </a:p>
          <a:p>
            <a:pPr marL="0" indent="0">
              <a:lnSpc>
                <a:spcPct val="130000"/>
              </a:lnSpc>
              <a:defRPr/>
            </a:pPr>
            <a:r>
              <a:rPr lang="nl-NL" altLang="nl-NL" sz="3200" dirty="0"/>
              <a:t>en zoals dat ook in de kerk alhier wordt verkondigd?</a:t>
            </a:r>
          </a:p>
          <a:p>
            <a:pPr marL="0" indent="0">
              <a:lnSpc>
                <a:spcPct val="130000"/>
              </a:lnSpc>
              <a:defRPr/>
            </a:pPr>
            <a:endParaRPr lang="nl-NL" altLang="nl-NL" sz="3200" dirty="0"/>
          </a:p>
          <a:p>
            <a:pPr marL="0" indent="0">
              <a:lnSpc>
                <a:spcPct val="130000"/>
              </a:lnSpc>
              <a:defRPr/>
            </a:pPr>
            <a:r>
              <a:rPr lang="nl-NL" altLang="nl-NL" sz="3200" dirty="0"/>
              <a:t>3. Beloven jullie je kind bij het opgroeien zo te onderwijzen en te laten onderwijzen dat het </a:t>
            </a:r>
            <a:r>
              <a:rPr lang="nl-NL" altLang="nl-NL" sz="3200" i="1" dirty="0"/>
              <a:t>zijn / haar </a:t>
            </a:r>
            <a:r>
              <a:rPr lang="nl-NL" altLang="nl-NL" sz="3200" dirty="0"/>
              <a:t>doop leert verstaan,</a:t>
            </a:r>
          </a:p>
          <a:p>
            <a:pPr marL="0" indent="0">
              <a:lnSpc>
                <a:spcPct val="130000"/>
              </a:lnSpc>
              <a:defRPr/>
            </a:pPr>
            <a:r>
              <a:rPr lang="nl-NL" altLang="nl-NL" sz="3200" dirty="0"/>
              <a:t>en beloven jullie je kind voor te gaan in een christelijke levenswandel?</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200" dirty="0">
                <a:effectLst/>
                <a:ea typeface="Calibri" panose="020F0502020204030204" pitchFamily="34" charset="0"/>
                <a:cs typeface="Times New Roman" panose="02020603050405020304" pitchFamily="18" charset="0"/>
              </a:rPr>
              <a:t>Geliefde gemeente,</a:t>
            </a:r>
          </a:p>
          <a:p>
            <a:pPr marL="0" indent="0" algn="just">
              <a:lnSpc>
                <a:spcPct val="115000"/>
              </a:lnSpc>
              <a:spcAft>
                <a:spcPts val="1000"/>
              </a:spcAft>
              <a:tabLst>
                <a:tab pos="717550" algn="l"/>
                <a:tab pos="719138" algn="l"/>
                <a:tab pos="1077913" algn="l"/>
                <a:tab pos="1436688" algn="l"/>
                <a:tab pos="1797050" algn="l"/>
                <a:tab pos="2155825" algn="l"/>
                <a:tab pos="2514600" algn="l"/>
                <a:tab pos="2874963" algn="l"/>
                <a:tab pos="3233738" algn="l"/>
                <a:tab pos="3594100" algn="l"/>
                <a:tab pos="3952875" algn="l"/>
                <a:tab pos="4311650" algn="l"/>
                <a:tab pos="4672013" algn="l"/>
                <a:tab pos="5030788" algn="l"/>
                <a:tab pos="5391150" algn="l"/>
                <a:tab pos="5749925" algn="l"/>
                <a:tab pos="6108700" algn="l"/>
              </a:tabLst>
            </a:pPr>
            <a:r>
              <a:rPr lang="nl-NL" sz="3200" b="1" dirty="0">
                <a:effectLst/>
                <a:ea typeface="Calibri" panose="020F0502020204030204" pitchFamily="34" charset="0"/>
                <a:cs typeface="Times New Roman" panose="02020603050405020304" pitchFamily="18" charset="0"/>
              </a:rPr>
              <a:t>N.N. </a:t>
            </a:r>
            <a:r>
              <a:rPr lang="nl-NL" sz="3200" dirty="0">
                <a:effectLst/>
                <a:ea typeface="Calibri" panose="020F0502020204030204" pitchFamily="34" charset="0"/>
                <a:cs typeface="Times New Roman" panose="02020603050405020304" pitchFamily="18" charset="0"/>
              </a:rPr>
              <a:t>is nu gedoopt en hoort daardoor tot de christelijke kerk. Wij heten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welkom in onze gemeente. Wij willen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met ons gebed begeleiden en er toe bijdragen dat </a:t>
            </a:r>
            <a:r>
              <a:rPr lang="nl-NL" sz="3200" i="1" dirty="0">
                <a:effectLst/>
                <a:ea typeface="Calibri" panose="020F0502020204030204" pitchFamily="34" charset="0"/>
                <a:cs typeface="Times New Roman" panose="02020603050405020304" pitchFamily="18" charset="0"/>
              </a:rPr>
              <a:t>hij / zij </a:t>
            </a:r>
            <a:r>
              <a:rPr lang="nl-NL" sz="3200" dirty="0">
                <a:effectLst/>
                <a:ea typeface="Calibri" panose="020F0502020204030204" pitchFamily="34" charset="0"/>
                <a:cs typeface="Times New Roman" panose="02020603050405020304" pitchFamily="18" charset="0"/>
              </a:rPr>
              <a:t>groeit in geloof, hoop en liefde. Laten we open blijven staan voor het zoeken en vragen van jonge mensen. Laten we bereid zijn, hen te begrijpen, en meehelpen, dat ze in onze gemeente een echt thuis vinden.</a:t>
            </a:r>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745</TotalTime>
  <Words>621</Words>
  <Application>Microsoft Office PowerPoint</Application>
  <PresentationFormat>Breedbeeld</PresentationFormat>
  <Paragraphs>42</Paragraphs>
  <Slides>12</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12</vt:i4>
      </vt:variant>
    </vt:vector>
  </HeadingPairs>
  <TitlesOfParts>
    <vt:vector size="21" baseType="lpstr">
      <vt:lpstr>Calibri</vt:lpstr>
      <vt:lpstr>Tahoma</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85</cp:revision>
  <dcterms:created xsi:type="dcterms:W3CDTF">2010-04-24T18:41:21Z</dcterms:created>
  <dcterms:modified xsi:type="dcterms:W3CDTF">2024-08-19T15:05:55Z</dcterms:modified>
</cp:coreProperties>
</file>