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18"/>
  </p:notesMasterIdLst>
  <p:handoutMasterIdLst>
    <p:handoutMasterId r:id="rId19"/>
  </p:handoutMasterIdLst>
  <p:sldIdLst>
    <p:sldId id="694" r:id="rId6"/>
    <p:sldId id="695" r:id="rId7"/>
    <p:sldId id="735" r:id="rId8"/>
    <p:sldId id="722" r:id="rId9"/>
    <p:sldId id="704" r:id="rId10"/>
    <p:sldId id="729" r:id="rId11"/>
    <p:sldId id="730" r:id="rId12"/>
    <p:sldId id="710" r:id="rId13"/>
    <p:sldId id="734" r:id="rId14"/>
    <p:sldId id="713" r:id="rId15"/>
    <p:sldId id="731" r:id="rId16"/>
    <p:sldId id="717" r:id="rId17"/>
  </p:sldIdLst>
  <p:sldSz cx="12192000" cy="6858000"/>
  <p:notesSz cx="6858000" cy="9144000"/>
  <p:embeddedFontLst>
    <p:embeddedFont>
      <p:font typeface="Berlin Sans FB" panose="020E0602020502020306" pitchFamily="34" charset="0"/>
      <p:regular r:id="rId20"/>
      <p:bold r:id="rId21"/>
    </p:embeddedFont>
    <p:embeddedFont>
      <p:font typeface="Tahoma" panose="020B0604030504040204" pitchFamily="34" charset="0"/>
      <p:regular r:id="rId22"/>
      <p:bold r:id="rId23"/>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960"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sz="3200" dirty="0"/>
              <a:t>Gemeente van Jezus Christus, onze Heer,</a:t>
            </a:r>
          </a:p>
          <a:p>
            <a:pPr marL="0" indent="0"/>
            <a:endParaRPr lang="nl-NL" altLang="nl-NL" sz="3200" b="1" dirty="0"/>
          </a:p>
          <a:p>
            <a:pPr marL="0" indent="0"/>
            <a:r>
              <a:rPr lang="nl-NL" altLang="nl-NL" sz="3200" b="1" dirty="0"/>
              <a:t>N.N.  &amp;  N.N. </a:t>
            </a:r>
          </a:p>
          <a:p>
            <a:pPr marL="0" indent="0"/>
            <a:endParaRPr lang="nl-NL" altLang="nl-NL" sz="3200" dirty="0"/>
          </a:p>
          <a:p>
            <a:pPr marL="0" indent="0"/>
            <a:r>
              <a:rPr lang="nl-NL" altLang="nl-NL" sz="3200" dirty="0"/>
              <a:t>willen graag hun </a:t>
            </a:r>
            <a:r>
              <a:rPr lang="nl-NL" altLang="nl-NL" sz="3200" i="1" dirty="0"/>
              <a:t>zoon / dochter </a:t>
            </a:r>
          </a:p>
          <a:p>
            <a:pPr marL="0" indent="0">
              <a:lnSpc>
                <a:spcPct val="90000"/>
              </a:lnSpc>
            </a:pPr>
            <a:endParaRPr lang="nl-NL" altLang="nl-NL" sz="3200" i="1" dirty="0"/>
          </a:p>
          <a:p>
            <a:pPr marL="0" indent="0">
              <a:lnSpc>
                <a:spcPct val="90000"/>
              </a:lnSpc>
            </a:pPr>
            <a:r>
              <a:rPr lang="nl-NL" altLang="nl-NL" sz="3200" b="1" i="1" dirty="0"/>
              <a:t>NAAM</a:t>
            </a:r>
            <a:endParaRPr lang="nl-NL" altLang="nl-NL" sz="3200" dirty="0"/>
          </a:p>
          <a:p>
            <a:pPr marL="0" indent="0">
              <a:lnSpc>
                <a:spcPct val="90000"/>
              </a:lnSpc>
            </a:pPr>
            <a:endParaRPr lang="nl-NL" altLang="nl-NL" sz="3200" dirty="0"/>
          </a:p>
          <a:p>
            <a:pPr marL="0" indent="0">
              <a:lnSpc>
                <a:spcPct val="90000"/>
              </a:lnSpc>
            </a:pPr>
            <a:r>
              <a:rPr lang="nl-NL" altLang="nl-NL" sz="3200" dirty="0"/>
              <a:t>laten dopen. </a:t>
            </a:r>
          </a:p>
          <a:p>
            <a:pPr marL="0" indent="0">
              <a:lnSpc>
                <a:spcPct val="90000"/>
              </a:lnSpc>
            </a:pPr>
            <a:r>
              <a:rPr lang="nl-NL" altLang="nl-NL" sz="3200" dirty="0"/>
              <a:t> </a:t>
            </a:r>
          </a:p>
        </p:txBody>
      </p:sp>
      <p:sp>
        <p:nvSpPr>
          <p:cNvPr id="2" name="Rectangle 2">
            <a:extLst>
              <a:ext uri="{FF2B5EF4-FFF2-40B4-BE49-F238E27FC236}">
                <a16:creationId xmlns:a16="http://schemas.microsoft.com/office/drawing/2014/main" id="{57BA9A40-5448-F991-C118-250DDA776E2D}"/>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luisteren naar de woorden, waarmee Jezus Christus de doop heeft ingesteld: “</a:t>
            </a:r>
            <a:r>
              <a:rPr lang="nl-NL" sz="3200" i="1" dirty="0">
                <a:effectLst/>
                <a:latin typeface="+mj-lt"/>
                <a:ea typeface="Calibri" panose="020F0502020204030204" pitchFamily="34" charset="0"/>
                <a:cs typeface="Times New Roman" panose="02020603050405020304" pitchFamily="18" charset="0"/>
              </a:rPr>
              <a:t>Mij is alle macht gegeven in de hemel en op de aarde. Ga dus op weg en maak alle volken tot mijn leerlingen, door hen te dopen in de naam van de Vader en de Zoon en de Heilige Geest,</a:t>
            </a:r>
            <a:r>
              <a:rPr lang="nl-NL" sz="3200" b="0" i="1" dirty="0">
                <a:solidFill>
                  <a:srgbClr val="990000"/>
                </a:solidFill>
                <a:effectLst/>
                <a:latin typeface="+mj-lt"/>
                <a:ea typeface="Calibri" panose="020F0502020204030204" pitchFamily="34" charset="0"/>
                <a:cs typeface="Times New Roman" panose="02020603050405020304" pitchFamily="18" charset="0"/>
              </a:rPr>
              <a:t> </a:t>
            </a:r>
            <a:r>
              <a:rPr lang="nl-NL" sz="3200" i="1" dirty="0">
                <a:effectLst/>
                <a:latin typeface="+mj-lt"/>
                <a:ea typeface="Calibri" panose="020F0502020204030204" pitchFamily="34" charset="0"/>
                <a:cs typeface="Times New Roman" panose="02020603050405020304" pitchFamily="18" charset="0"/>
              </a:rPr>
              <a:t>en hun te leren dat ze zich moeten houden aan alles wat Ik jullie opgedragen heb. En houd dit voor ogen: Ik ben met jullie, alle dagen, tot aan de voltooiing van deze wereld.”</a:t>
            </a:r>
            <a:r>
              <a:rPr lang="nl-NL" sz="3200" dirty="0">
                <a:effectLst/>
                <a:latin typeface="+mj-lt"/>
                <a:ea typeface="Calibri" panose="020F0502020204030204" pitchFamily="34" charset="0"/>
                <a:cs typeface="Times New Roman" panose="02020603050405020304" pitchFamily="18" charset="0"/>
              </a:rPr>
              <a:t> (</a:t>
            </a:r>
            <a:r>
              <a:rPr lang="nl-NL" sz="3200" dirty="0" err="1">
                <a:effectLst/>
                <a:latin typeface="+mj-lt"/>
                <a:ea typeface="Calibri" panose="020F0502020204030204" pitchFamily="34" charset="0"/>
                <a:cs typeface="Times New Roman" panose="02020603050405020304" pitchFamily="18" charset="0"/>
              </a:rPr>
              <a:t>Matteüs</a:t>
            </a:r>
            <a:r>
              <a:rPr lang="nl-NL" sz="3200" dirty="0">
                <a:effectLst/>
                <a:latin typeface="+mj-lt"/>
                <a:ea typeface="Calibri" panose="020F0502020204030204" pitchFamily="34" charset="0"/>
                <a:cs typeface="Times New Roman" panose="02020603050405020304" pitchFamily="18" charset="0"/>
              </a:rPr>
              <a:t> 28:18-20)</a:t>
            </a:r>
            <a:endParaRPr lang="nl-NL" altLang="nl-NL" sz="3200" b="1" dirty="0">
              <a:latin typeface="+mj-lt"/>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Vader, gedoopt, omdat wij door Jezus Christus Gods kinderen zijn. Hij zorgt voor ons als een goede Vader in de hemel.</a:t>
            </a:r>
          </a:p>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Zoon, gedoopt, omdat wij in leven en sterven eigendom zijn van Jezus Christus, die ons gekocht heeft met zijn kostbaar bloed.</a:t>
            </a:r>
          </a:p>
          <a:p>
            <a:pPr marL="0" indent="0">
              <a:lnSpc>
                <a:spcPct val="115000"/>
              </a:lnSpc>
              <a:spcAft>
                <a:spcPts val="1000"/>
              </a:spcAft>
            </a:pPr>
            <a:r>
              <a:rPr lang="nl-NL" sz="3200" dirty="0">
                <a:effectLst/>
                <a:latin typeface="+mj-lt"/>
                <a:ea typeface="Calibri" panose="020F0502020204030204" pitchFamily="34" charset="0"/>
                <a:cs typeface="Times New Roman" panose="02020603050405020304" pitchFamily="18" charset="0"/>
              </a:rPr>
              <a:t>We worden in de naam van God, de Heilige Geest, gedoopt, omdat Hij ons door het geloof met Christus verbindt, ons troost en altijd bij ons blijft.</a:t>
            </a:r>
          </a:p>
          <a:p>
            <a:pPr marL="0" indent="0"/>
            <a:endParaRPr lang="nl-NL" altLang="nl-NL" sz="3200" b="1" dirty="0">
              <a:latin typeface="+mj-lt"/>
            </a:endParaRPr>
          </a:p>
        </p:txBody>
      </p:sp>
    </p:spTree>
    <p:extLst>
      <p:ext uri="{BB962C8B-B14F-4D97-AF65-F5344CB8AC3E}">
        <p14:creationId xmlns:p14="http://schemas.microsoft.com/office/powerpoint/2010/main" val="3310425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Onze kleine kinderen begrijpen nog niet wat de doop betekent, maar de toezegging dat zij Gods kinderen zijn is al over hun leven uitgesproken. Ook zij behoren tot het verbond van God en tot zijn gemeente. </a:t>
            </a:r>
          </a:p>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 </a:t>
            </a:r>
          </a:p>
          <a:p>
            <a:pPr marL="0" indent="0">
              <a:lnSpc>
                <a:spcPct val="115000"/>
              </a:lnSpc>
              <a:spcAft>
                <a:spcPts val="1000"/>
              </a:spcAft>
            </a:pPr>
            <a:r>
              <a:rPr lang="nl-NL" sz="3200" dirty="0">
                <a:effectLst/>
                <a:ea typeface="Calibri" panose="020F0502020204030204" pitchFamily="34" charset="0"/>
                <a:cs typeface="Times New Roman" panose="02020603050405020304" pitchFamily="18" charset="0"/>
              </a:rPr>
              <a:t>De doop is het teken van Gods genade. Dit teken kan niet herroepen worden. Gedurende ons hele leven, en ook wanneer we aan ons geloof twijfelen, moet dit teken ons er weer zeker van maken, dat wij bij Jezus Christus horen. Daarvoor zij God eer en dank, nu en in eeuwigheid.</a:t>
            </a:r>
          </a:p>
          <a:p>
            <a:pPr marL="0" indent="0">
              <a:lnSpc>
                <a:spcPct val="115000"/>
              </a:lnSpc>
              <a:spcAft>
                <a:spcPts val="1000"/>
              </a:spcAft>
            </a:pPr>
            <a:r>
              <a:rPr lang="nl-NL" sz="3200" b="1" dirty="0">
                <a:effectLst/>
                <a:ea typeface="Calibri" panose="020F0502020204030204" pitchFamily="34" charset="0"/>
                <a:cs typeface="Times New Roman" panose="02020603050405020304" pitchFamily="18" charset="0"/>
              </a:rPr>
              <a:t> </a:t>
            </a:r>
            <a:endParaRPr lang="nl-NL" sz="3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152274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188640"/>
            <a:ext cx="11521280" cy="6048375"/>
          </a:xfrm>
        </p:spPr>
        <p:txBody>
          <a:bodyPr/>
          <a:lstStyle/>
          <a:p>
            <a:pPr marL="0" indent="0" algn="just">
              <a:lnSpc>
                <a:spcPct val="115000"/>
              </a:lnSpc>
              <a:spcAft>
                <a:spcPts val="1000"/>
              </a:spcAft>
              <a:tabLst>
                <a:tab pos="359410" algn="l"/>
                <a:tab pos="718820" algn="l"/>
                <a:tab pos="1078230" algn="l"/>
                <a:tab pos="1437640" algn="l"/>
                <a:tab pos="1797050" algn="l"/>
                <a:tab pos="2156460" algn="l"/>
                <a:tab pos="2515870" algn="l"/>
                <a:tab pos="2875280" algn="l"/>
                <a:tab pos="3234690" algn="l"/>
                <a:tab pos="3594100" algn="l"/>
                <a:tab pos="3953510" algn="l"/>
                <a:tab pos="4312920" algn="l"/>
                <a:tab pos="4672330" algn="l"/>
                <a:tab pos="5031740" algn="l"/>
                <a:tab pos="5391150" algn="l"/>
                <a:tab pos="5750560" algn="l"/>
                <a:tab pos="6109970" algn="l"/>
              </a:tabLst>
            </a:pPr>
            <a:r>
              <a:rPr lang="nl-NL" sz="3200" dirty="0">
                <a:effectLst/>
                <a:latin typeface="+mj-lt"/>
                <a:ea typeface="Calibri" panose="020F0502020204030204" pitchFamily="34" charset="0"/>
                <a:cs typeface="Times New Roman" panose="02020603050405020304" pitchFamily="18" charset="0"/>
              </a:rPr>
              <a:t>God gaat zijn verbond aan met ons en onze kinderen. Daarom moeten de kinderen van gelovige ouders gedoopt worden. Omdat ze zelf nog geen antwoord kunnen geven, vraag ik jullie als ouders:</a:t>
            </a:r>
          </a:p>
          <a:p>
            <a:pPr marL="0" indent="0">
              <a:lnSpc>
                <a:spcPct val="130000"/>
              </a:lnSpc>
              <a:defRPr/>
            </a:pPr>
            <a:r>
              <a:rPr lang="nl-NL" altLang="nl-NL" sz="3200" dirty="0">
                <a:latin typeface="+mj-lt"/>
              </a:rPr>
              <a:t> </a:t>
            </a:r>
          </a:p>
          <a:p>
            <a:pPr marL="533400" indent="-533400">
              <a:lnSpc>
                <a:spcPct val="130000"/>
              </a:lnSpc>
              <a:defRPr/>
            </a:pPr>
            <a:r>
              <a:rPr lang="nl-NL" altLang="nl-NL" sz="3200" dirty="0"/>
              <a:t>1/	Erkennen jullie dat jullie </a:t>
            </a:r>
            <a:r>
              <a:rPr lang="nl-NL" altLang="nl-NL" sz="3200" i="1" dirty="0"/>
              <a:t>zoon / dochter </a:t>
            </a:r>
            <a:r>
              <a:rPr lang="nl-NL" altLang="nl-NL" sz="3200" dirty="0"/>
              <a:t>zondig en schuldig ter wereld is gekomen en daarom aan allerlei ellende en zelfs aan het eeuwig oordeel onderworpen is, maar dat </a:t>
            </a:r>
            <a:r>
              <a:rPr lang="nl-NL" altLang="nl-NL" sz="3200" i="1" dirty="0"/>
              <a:t>hij / zij </a:t>
            </a:r>
            <a:r>
              <a:rPr lang="nl-NL" altLang="nl-NL" sz="3200" dirty="0"/>
              <a:t>toch in Christus voor God heilig is, en daarom als lid van zijn gemeente gedoopt behoort te zijn?</a:t>
            </a:r>
          </a:p>
        </p:txBody>
      </p:sp>
    </p:spTree>
    <p:extLst>
      <p:ext uri="{BB962C8B-B14F-4D97-AF65-F5344CB8AC3E}">
        <p14:creationId xmlns:p14="http://schemas.microsoft.com/office/powerpoint/2010/main" val="314661331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533400" indent="-533400">
              <a:lnSpc>
                <a:spcPct val="130000"/>
              </a:lnSpc>
            </a:pPr>
            <a:r>
              <a:rPr lang="nl-NL" altLang="nl-NL" sz="3200" dirty="0"/>
              <a:t>2/	Belijden jullie dat de leer van het Oude en Nieuwe Testament, zoals die in de Apostolische Geloofsbelijdenis is samengevat en in deze gemeente verkondigd wordt, de ware en volkomen leer van de verlossing is?</a:t>
            </a:r>
          </a:p>
          <a:p>
            <a:pPr marL="533400" indent="-533400">
              <a:lnSpc>
                <a:spcPct val="130000"/>
              </a:lnSpc>
            </a:pPr>
            <a:r>
              <a:rPr lang="nl-NL" altLang="nl-NL" sz="3200" dirty="0"/>
              <a:t> </a:t>
            </a:r>
          </a:p>
          <a:p>
            <a:pPr marL="533400" indent="-533400">
              <a:lnSpc>
                <a:spcPct val="130000"/>
              </a:lnSpc>
            </a:pPr>
            <a:r>
              <a:rPr lang="nl-NL" altLang="nl-NL" sz="3200" dirty="0"/>
              <a:t>3/	Beloven jullie dat je je </a:t>
            </a:r>
            <a:r>
              <a:rPr lang="nl-NL" altLang="nl-NL" sz="3200" i="1" dirty="0"/>
              <a:t>zoon / dochter </a:t>
            </a:r>
            <a:r>
              <a:rPr lang="nl-NL" altLang="nl-NL" sz="3200" dirty="0"/>
              <a:t>zult voorgaan in een christelijke manier van leven en </a:t>
            </a:r>
            <a:r>
              <a:rPr lang="nl-NL" altLang="nl-NL" sz="3200" i="1" dirty="0"/>
              <a:t>hem / haar </a:t>
            </a:r>
            <a:r>
              <a:rPr lang="nl-NL" altLang="nl-NL" sz="3200" dirty="0"/>
              <a:t>zo goed mogelijk zult onderwijzen en laten onderwijzen, om </a:t>
            </a:r>
            <a:r>
              <a:rPr lang="nl-NL" altLang="nl-NL" sz="3200" i="1" dirty="0"/>
              <a:t>hem / haar</a:t>
            </a:r>
            <a:r>
              <a:rPr lang="nl-NL" altLang="nl-NL" sz="3200" dirty="0"/>
              <a:t> te leren begrijpen wat het betekent gedoopt te zijn?</a:t>
            </a:r>
          </a:p>
          <a:p>
            <a:pPr marL="533400" indent="-533400">
              <a:lnSpc>
                <a:spcPct val="130000"/>
              </a:lnSpc>
            </a:pP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175439"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gn="just">
              <a:lnSpc>
                <a:spcPct val="115000"/>
              </a:lnSpc>
              <a:spcAft>
                <a:spcPts val="1000"/>
              </a:spcAft>
              <a:tabLst>
                <a:tab pos="359410" algn="l"/>
                <a:tab pos="718820" algn="l"/>
                <a:tab pos="1078230" algn="l"/>
                <a:tab pos="1437640" algn="l"/>
                <a:tab pos="1797050" algn="l"/>
                <a:tab pos="2156460" algn="l"/>
                <a:tab pos="2515870" algn="l"/>
                <a:tab pos="2875280" algn="l"/>
                <a:tab pos="3234690" algn="l"/>
                <a:tab pos="3594100" algn="l"/>
                <a:tab pos="3953510" algn="l"/>
                <a:tab pos="4312920" algn="l"/>
                <a:tab pos="4672330" algn="l"/>
                <a:tab pos="5031740" algn="l"/>
                <a:tab pos="5391150" algn="l"/>
                <a:tab pos="5750560" algn="l"/>
                <a:tab pos="6109970" algn="l"/>
              </a:tabLst>
            </a:pPr>
            <a:r>
              <a:rPr lang="nl-NL" sz="3200" dirty="0">
                <a:effectLst/>
                <a:ea typeface="Calibri" panose="020F0502020204030204" pitchFamily="34" charset="0"/>
                <a:cs typeface="Times New Roman" panose="02020603050405020304" pitchFamily="18" charset="0"/>
              </a:rPr>
              <a:t>Geliefde gemeente,</a:t>
            </a:r>
          </a:p>
          <a:p>
            <a:pPr marL="0" indent="0" algn="just">
              <a:lnSpc>
                <a:spcPct val="115000"/>
              </a:lnSpc>
              <a:spcAft>
                <a:spcPts val="1000"/>
              </a:spcAft>
              <a:tabLst>
                <a:tab pos="717550" algn="l"/>
                <a:tab pos="719138" algn="l"/>
                <a:tab pos="1077913" algn="l"/>
                <a:tab pos="1436688" algn="l"/>
                <a:tab pos="1797050" algn="l"/>
                <a:tab pos="2155825" algn="l"/>
                <a:tab pos="2514600" algn="l"/>
                <a:tab pos="2874963" algn="l"/>
                <a:tab pos="3233738" algn="l"/>
                <a:tab pos="3594100" algn="l"/>
                <a:tab pos="3952875" algn="l"/>
                <a:tab pos="4311650" algn="l"/>
                <a:tab pos="4672013" algn="l"/>
                <a:tab pos="5030788" algn="l"/>
                <a:tab pos="5391150" algn="l"/>
                <a:tab pos="5749925" algn="l"/>
                <a:tab pos="6108700" algn="l"/>
              </a:tabLst>
            </a:pPr>
            <a:r>
              <a:rPr lang="nl-NL" sz="3200" b="1" dirty="0">
                <a:effectLst/>
                <a:ea typeface="Calibri" panose="020F0502020204030204" pitchFamily="34" charset="0"/>
                <a:cs typeface="Times New Roman" panose="02020603050405020304" pitchFamily="18" charset="0"/>
              </a:rPr>
              <a:t>N.N. </a:t>
            </a:r>
            <a:r>
              <a:rPr lang="nl-NL" sz="3200" dirty="0">
                <a:effectLst/>
                <a:ea typeface="Calibri" panose="020F0502020204030204" pitchFamily="34" charset="0"/>
                <a:cs typeface="Times New Roman" panose="02020603050405020304" pitchFamily="18" charset="0"/>
              </a:rPr>
              <a:t>is nu gedoopt en hoort daardoor tot de christelijke kerk. Wij heten </a:t>
            </a:r>
            <a:r>
              <a:rPr lang="nl-NL" sz="3200" i="1" dirty="0">
                <a:effectLst/>
                <a:ea typeface="Calibri" panose="020F0502020204030204" pitchFamily="34" charset="0"/>
                <a:cs typeface="Times New Roman" panose="02020603050405020304" pitchFamily="18" charset="0"/>
              </a:rPr>
              <a:t>hem / haar </a:t>
            </a:r>
            <a:r>
              <a:rPr lang="nl-NL" sz="3200" dirty="0">
                <a:effectLst/>
                <a:ea typeface="Calibri" panose="020F0502020204030204" pitchFamily="34" charset="0"/>
                <a:cs typeface="Times New Roman" panose="02020603050405020304" pitchFamily="18" charset="0"/>
              </a:rPr>
              <a:t>welkom in onze gemeente. Wij willen </a:t>
            </a:r>
            <a:r>
              <a:rPr lang="nl-NL" sz="3200" i="1" dirty="0">
                <a:effectLst/>
                <a:ea typeface="Calibri" panose="020F0502020204030204" pitchFamily="34" charset="0"/>
                <a:cs typeface="Times New Roman" panose="02020603050405020304" pitchFamily="18" charset="0"/>
              </a:rPr>
              <a:t>hem / haar </a:t>
            </a:r>
            <a:r>
              <a:rPr lang="nl-NL" sz="3200" dirty="0">
                <a:effectLst/>
                <a:ea typeface="Calibri" panose="020F0502020204030204" pitchFamily="34" charset="0"/>
                <a:cs typeface="Times New Roman" panose="02020603050405020304" pitchFamily="18" charset="0"/>
              </a:rPr>
              <a:t>met ons gebed begeleiden en er toe bijdragen dat </a:t>
            </a:r>
            <a:r>
              <a:rPr lang="nl-NL" sz="3200" i="1" dirty="0">
                <a:effectLst/>
                <a:ea typeface="Calibri" panose="020F0502020204030204" pitchFamily="34" charset="0"/>
                <a:cs typeface="Times New Roman" panose="02020603050405020304" pitchFamily="18" charset="0"/>
              </a:rPr>
              <a:t>hij / zij </a:t>
            </a:r>
            <a:r>
              <a:rPr lang="nl-NL" sz="3200" dirty="0">
                <a:effectLst/>
                <a:ea typeface="Calibri" panose="020F0502020204030204" pitchFamily="34" charset="0"/>
                <a:cs typeface="Times New Roman" panose="02020603050405020304" pitchFamily="18" charset="0"/>
              </a:rPr>
              <a:t>groeit in geloof, hoop en liefde. Laten we open blijven staan voor het zoeken en vragen van jonge mensen. Laten we bereid zijn, hen te begrijpen, en meehelpen, dat ze in onze gemeente een echt thuis vinden.</a:t>
            </a:r>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751</TotalTime>
  <Words>638</Words>
  <Application>Microsoft Office PowerPoint</Application>
  <PresentationFormat>Breedbeeld</PresentationFormat>
  <Paragraphs>39</Paragraphs>
  <Slides>12</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12</vt:i4>
      </vt:variant>
    </vt:vector>
  </HeadingPairs>
  <TitlesOfParts>
    <vt:vector size="21" baseType="lpstr">
      <vt:lpstr>Calibri</vt:lpstr>
      <vt:lpstr>Tahoma</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Doopgebed</vt:lpstr>
      <vt:lpstr>PowerPoint-presentatie</vt:lpstr>
      <vt:lpstr>PowerPoint-presentatie</vt:lpstr>
      <vt:lpstr>evt. foto  dopeling</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86</cp:revision>
  <dcterms:created xsi:type="dcterms:W3CDTF">2010-04-24T18:41:21Z</dcterms:created>
  <dcterms:modified xsi:type="dcterms:W3CDTF">2024-08-19T15:03:52Z</dcterms:modified>
</cp:coreProperties>
</file>