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1" r:id="rId2"/>
  </p:sldMasterIdLst>
  <p:notesMasterIdLst>
    <p:notesMasterId r:id="rId7"/>
  </p:notesMasterIdLst>
  <p:sldIdLst>
    <p:sldId id="256" r:id="rId3"/>
    <p:sldId id="258" r:id="rId4"/>
    <p:sldId id="266" r:id="rId5"/>
    <p:sldId id="268" r:id="rId6"/>
  </p:sldIdLst>
  <p:sldSz cx="13442950" cy="756126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070" y="62"/>
      </p:cViewPr>
      <p:guideLst>
        <p:guide orient="horz" pos="2381"/>
        <p:guide pos="4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06396F21-3045-444C-59EC-3268C3B1530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nl-NL"/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5F8C70EB-6AD8-871F-152C-12D4E55042A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 altLang="nl-NL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BB7D6497-DCE8-03FF-0BAC-82EA0FC6BE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6021" name="Rectangle 5">
            <a:extLst>
              <a:ext uri="{FF2B5EF4-FFF2-40B4-BE49-F238E27FC236}">
                <a16:creationId xmlns:a16="http://schemas.microsoft.com/office/drawing/2014/main" id="{20A5E8ED-3035-7AC7-A95E-10F1A978D5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86022" name="Rectangle 6">
            <a:extLst>
              <a:ext uri="{FF2B5EF4-FFF2-40B4-BE49-F238E27FC236}">
                <a16:creationId xmlns:a16="http://schemas.microsoft.com/office/drawing/2014/main" id="{B9C88569-5FE8-5B28-E81A-A73D49C5BEF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nl-NL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EEEA981D-913C-AC5D-7ED5-61B17C89C3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799323-B2B6-4209-A7C6-DD6E5CF2B615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4A18B4-5E9A-6574-ED12-BA5CA57EA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1357" y="1238253"/>
            <a:ext cx="10082212" cy="2632075"/>
          </a:xfrm>
          <a:prstGeom prst="rect">
            <a:avLst/>
          </a:prstGeom>
        </p:spPr>
        <p:txBody>
          <a:bodyPr anchor="b"/>
          <a:lstStyle>
            <a:lvl1pPr algn="ctr">
              <a:defRPr sz="600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2CCB70-D15B-19B0-55E6-5F969EEE9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1357" y="3971928"/>
            <a:ext cx="10082212" cy="1825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16" indent="0" algn="ctr">
              <a:buNone/>
              <a:defRPr sz="2000"/>
            </a:lvl2pPr>
            <a:lvl3pPr marL="914433" indent="0" algn="ctr">
              <a:buNone/>
              <a:defRPr sz="1800"/>
            </a:lvl3pPr>
            <a:lvl4pPr marL="1371649" indent="0" algn="ctr">
              <a:buNone/>
              <a:defRPr sz="1600"/>
            </a:lvl4pPr>
            <a:lvl5pPr marL="1828866" indent="0" algn="ctr">
              <a:buNone/>
              <a:defRPr sz="1600"/>
            </a:lvl5pPr>
            <a:lvl6pPr marL="2286083" indent="0" algn="ctr">
              <a:buNone/>
              <a:defRPr sz="1600"/>
            </a:lvl6pPr>
            <a:lvl7pPr marL="2743299" indent="0" algn="ctr">
              <a:buNone/>
              <a:defRPr sz="1600"/>
            </a:lvl7pPr>
            <a:lvl8pPr marL="3200516" indent="0" algn="ctr">
              <a:buNone/>
              <a:defRPr sz="1600"/>
            </a:lvl8pPr>
            <a:lvl9pPr marL="3657732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55949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2F3D03-81FC-2437-23A4-5DAB8D4A7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49" y="403225"/>
            <a:ext cx="11593655" cy="1460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E48DE6-DC5A-026F-2CBB-08CAAFB17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49" y="2012953"/>
            <a:ext cx="11593655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303554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1A33D-6F5C-51AF-80C0-7ACEC1C8D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744" y="1884366"/>
            <a:ext cx="11595632" cy="3146425"/>
          </a:xfrm>
          <a:prstGeom prst="rect">
            <a:avLst/>
          </a:prstGeom>
        </p:spPr>
        <p:txBody>
          <a:bodyPr anchor="b"/>
          <a:lstStyle>
            <a:lvl1pPr>
              <a:defRPr sz="600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D4898A-EE02-A1D4-C3D9-3528178AF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6744" y="5059366"/>
            <a:ext cx="11595632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16" indent="0">
              <a:buNone/>
              <a:defRPr sz="2000"/>
            </a:lvl2pPr>
            <a:lvl3pPr marL="914433" indent="0">
              <a:buNone/>
              <a:defRPr sz="1800"/>
            </a:lvl3pPr>
            <a:lvl4pPr marL="1371649" indent="0">
              <a:buNone/>
              <a:defRPr sz="1600"/>
            </a:lvl4pPr>
            <a:lvl5pPr marL="1828866" indent="0">
              <a:buNone/>
              <a:defRPr sz="1600"/>
            </a:lvl5pPr>
            <a:lvl6pPr marL="2286083" indent="0">
              <a:buNone/>
              <a:defRPr sz="1600"/>
            </a:lvl6pPr>
            <a:lvl7pPr marL="2743299" indent="0">
              <a:buNone/>
              <a:defRPr sz="1600"/>
            </a:lvl7pPr>
            <a:lvl8pPr marL="3200516" indent="0">
              <a:buNone/>
              <a:defRPr sz="1600"/>
            </a:lvl8pPr>
            <a:lvl9pPr marL="3657732" indent="0">
              <a:buNone/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0620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0921F-65EF-0658-9A54-DEAFC0472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49" y="403225"/>
            <a:ext cx="11593655" cy="1460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10AAE0-2EC8-9D91-B1E5-D1C7F5A39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4649" y="2012953"/>
            <a:ext cx="5701992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180E1B-7386-9C88-1967-3F63DEF72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16311" y="2012953"/>
            <a:ext cx="5701992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3498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F612B0-9C21-B324-B1CB-4DDA8C1A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25" y="403225"/>
            <a:ext cx="11593655" cy="1460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47B9FBA-B075-8F4A-F93F-2A121D067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624" y="1854200"/>
            <a:ext cx="5686186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16" indent="0">
              <a:buNone/>
              <a:defRPr sz="2000" b="1"/>
            </a:lvl2pPr>
            <a:lvl3pPr marL="914433" indent="0">
              <a:buNone/>
              <a:defRPr sz="1800" b="1"/>
            </a:lvl3pPr>
            <a:lvl4pPr marL="1371649" indent="0">
              <a:buNone/>
              <a:defRPr sz="1600" b="1"/>
            </a:lvl4pPr>
            <a:lvl5pPr marL="1828866" indent="0">
              <a:buNone/>
              <a:defRPr sz="1600" b="1"/>
            </a:lvl5pPr>
            <a:lvl6pPr marL="2286083" indent="0">
              <a:buNone/>
              <a:defRPr sz="1600" b="1"/>
            </a:lvl6pPr>
            <a:lvl7pPr marL="2743299" indent="0">
              <a:buNone/>
              <a:defRPr sz="1600" b="1"/>
            </a:lvl7pPr>
            <a:lvl8pPr marL="3200516" indent="0">
              <a:buNone/>
              <a:defRPr sz="1600" b="1"/>
            </a:lvl8pPr>
            <a:lvl9pPr marL="3657732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782E8FF-73EE-326D-2F6A-2B1AC2FCB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6624" y="2762253"/>
            <a:ext cx="5686186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2DB16E1-B2BD-8A52-D1E8-1F4ED707F3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6433" y="1854200"/>
            <a:ext cx="5713846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16" indent="0">
              <a:buNone/>
              <a:defRPr sz="2000" b="1"/>
            </a:lvl2pPr>
            <a:lvl3pPr marL="914433" indent="0">
              <a:buNone/>
              <a:defRPr sz="1800" b="1"/>
            </a:lvl3pPr>
            <a:lvl4pPr marL="1371649" indent="0">
              <a:buNone/>
              <a:defRPr sz="1600" b="1"/>
            </a:lvl4pPr>
            <a:lvl5pPr marL="1828866" indent="0">
              <a:buNone/>
              <a:defRPr sz="1600" b="1"/>
            </a:lvl5pPr>
            <a:lvl6pPr marL="2286083" indent="0">
              <a:buNone/>
              <a:defRPr sz="1600" b="1"/>
            </a:lvl6pPr>
            <a:lvl7pPr marL="2743299" indent="0">
              <a:buNone/>
              <a:defRPr sz="1600" b="1"/>
            </a:lvl7pPr>
            <a:lvl8pPr marL="3200516" indent="0">
              <a:buNone/>
              <a:defRPr sz="1600" b="1"/>
            </a:lvl8pPr>
            <a:lvl9pPr marL="3657732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96A42FE-3A11-618D-1F50-C6D103B354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6433" y="2762253"/>
            <a:ext cx="5713846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7040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CD1469-78C5-BC7B-64CF-3F95FBB20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49" y="403225"/>
            <a:ext cx="11593655" cy="1460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04699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03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6A54B-CF41-87A2-D952-3F6D6AFA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26" y="504828"/>
            <a:ext cx="433477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D156A8-7B09-79B3-62DF-C8765BEF0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823" y="1089025"/>
            <a:ext cx="6804456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DCC87CC-A44F-3FC3-E866-E725FB47C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6626" y="2268538"/>
            <a:ext cx="433477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16" indent="0">
              <a:buNone/>
              <a:defRPr sz="1400"/>
            </a:lvl2pPr>
            <a:lvl3pPr marL="914433" indent="0">
              <a:buNone/>
              <a:defRPr sz="1200"/>
            </a:lvl3pPr>
            <a:lvl4pPr marL="1371649" indent="0">
              <a:buNone/>
              <a:defRPr sz="1000"/>
            </a:lvl4pPr>
            <a:lvl5pPr marL="1828866" indent="0">
              <a:buNone/>
              <a:defRPr sz="1000"/>
            </a:lvl5pPr>
            <a:lvl6pPr marL="2286083" indent="0">
              <a:buNone/>
              <a:defRPr sz="1000"/>
            </a:lvl6pPr>
            <a:lvl7pPr marL="2743299" indent="0">
              <a:buNone/>
              <a:defRPr sz="1000"/>
            </a:lvl7pPr>
            <a:lvl8pPr marL="3200516" indent="0">
              <a:buNone/>
              <a:defRPr sz="1000"/>
            </a:lvl8pPr>
            <a:lvl9pPr marL="3657732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53557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AA0F0C-BE2E-325D-EB32-4B59D8D9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26" y="504828"/>
            <a:ext cx="4334778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3F03590-7AD5-2915-A2B2-D11E3AAC7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5823" y="1089025"/>
            <a:ext cx="6804456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16" indent="0">
              <a:buNone/>
              <a:defRPr sz="2800"/>
            </a:lvl2pPr>
            <a:lvl3pPr marL="914433" indent="0">
              <a:buNone/>
              <a:defRPr sz="2400"/>
            </a:lvl3pPr>
            <a:lvl4pPr marL="1371649" indent="0">
              <a:buNone/>
              <a:defRPr sz="2000"/>
            </a:lvl4pPr>
            <a:lvl5pPr marL="1828866" indent="0">
              <a:buNone/>
              <a:defRPr sz="2000"/>
            </a:lvl5pPr>
            <a:lvl6pPr marL="2286083" indent="0">
              <a:buNone/>
              <a:defRPr sz="2000"/>
            </a:lvl6pPr>
            <a:lvl7pPr marL="2743299" indent="0">
              <a:buNone/>
              <a:defRPr sz="2000"/>
            </a:lvl7pPr>
            <a:lvl8pPr marL="3200516" indent="0">
              <a:buNone/>
              <a:defRPr sz="2000"/>
            </a:lvl8pPr>
            <a:lvl9pPr marL="3657732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A7C8ECC-5F5E-44A8-51CB-49BB3365C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6626" y="2268538"/>
            <a:ext cx="4334778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16" indent="0">
              <a:buNone/>
              <a:defRPr sz="1400"/>
            </a:lvl2pPr>
            <a:lvl3pPr marL="914433" indent="0">
              <a:buNone/>
              <a:defRPr sz="1200"/>
            </a:lvl3pPr>
            <a:lvl4pPr marL="1371649" indent="0">
              <a:buNone/>
              <a:defRPr sz="1000"/>
            </a:lvl4pPr>
            <a:lvl5pPr marL="1828866" indent="0">
              <a:buNone/>
              <a:defRPr sz="1000"/>
            </a:lvl5pPr>
            <a:lvl6pPr marL="2286083" indent="0">
              <a:buNone/>
              <a:defRPr sz="1000"/>
            </a:lvl6pPr>
            <a:lvl7pPr marL="2743299" indent="0">
              <a:buNone/>
              <a:defRPr sz="1000"/>
            </a:lvl7pPr>
            <a:lvl8pPr marL="3200516" indent="0">
              <a:buNone/>
              <a:defRPr sz="1000"/>
            </a:lvl8pPr>
            <a:lvl9pPr marL="3657732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91877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3A9C4-9740-7D76-20A6-114125379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49" y="403225"/>
            <a:ext cx="11593655" cy="1460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ACFDE5-A7C4-0898-B500-35BBA0540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4649" y="2012953"/>
            <a:ext cx="11593655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105082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ABC68DA-1083-71E7-916B-6254F435C3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19891" y="403225"/>
            <a:ext cx="2898413" cy="6407150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9177267-E3B9-C5D4-3492-458524302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4647" y="403225"/>
            <a:ext cx="8505571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321655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0369" y="1237457"/>
            <a:ext cx="10082213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0369" y="3971414"/>
            <a:ext cx="10082213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537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233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01" y="1885066"/>
            <a:ext cx="11594544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201" y="5060096"/>
            <a:ext cx="11594544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997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4203" y="2012836"/>
            <a:ext cx="5713254" cy="47975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5493" y="2012836"/>
            <a:ext cx="5713254" cy="47975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965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954" y="402568"/>
            <a:ext cx="11594544" cy="146149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955" y="1853560"/>
            <a:ext cx="5686997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955" y="2761961"/>
            <a:ext cx="5686997" cy="406242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5493" y="1853560"/>
            <a:ext cx="5715005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5493" y="2761961"/>
            <a:ext cx="5715005" cy="406242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72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07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8988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743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5005" y="1088682"/>
            <a:ext cx="6805493" cy="537339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78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61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0111" y="402567"/>
            <a:ext cx="2898636" cy="640782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4203" y="402567"/>
            <a:ext cx="8527871" cy="640782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40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id="{A0C1F3EC-FA19-EBBD-54E4-2491B603A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394" y="-28575"/>
            <a:ext cx="1354569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1001749" rtl="0" fontAlgn="base"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2pPr>
      <a:lvl3pPr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3pPr>
      <a:lvl4pPr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4pPr>
      <a:lvl5pPr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5pPr>
      <a:lvl6pPr marL="457216"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6pPr>
      <a:lvl7pPr marL="914433"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7pPr>
      <a:lvl8pPr marL="1371649"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8pPr>
      <a:lvl9pPr marL="1828866" algn="ctr" defTabSz="1001749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76252" indent="-376252" algn="l" defTabSz="1001749" rtl="0" fontAlgn="base">
        <a:spcBef>
          <a:spcPct val="20000"/>
        </a:spcBef>
        <a:spcAft>
          <a:spcPct val="0"/>
        </a:spcAft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4417" indent="-314336" algn="l" defTabSz="1001749" rtl="0" fontAlgn="base">
        <a:spcBef>
          <a:spcPct val="20000"/>
        </a:spcBef>
        <a:spcAft>
          <a:spcPct val="0"/>
        </a:spcAft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2583" indent="-250834" algn="l" defTabSz="1001749" rtl="0" fontAlgn="base">
        <a:spcBef>
          <a:spcPct val="20000"/>
        </a:spcBef>
        <a:spcAft>
          <a:spcPct val="0"/>
        </a:spcAft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52663" indent="-250834" algn="l" defTabSz="1001749" rtl="0" fontAlgn="base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54332" indent="-250834" algn="l" defTabSz="1001749" rtl="0" fontAlgn="base">
        <a:spcBef>
          <a:spcPct val="20000"/>
        </a:spcBef>
        <a:spcAft>
          <a:spcPct val="0"/>
        </a:spcAft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91" indent="-228609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07" indent="-228609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23" indent="-228609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41" indent="-228609" algn="l" defTabSz="9144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6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3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9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66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83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99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16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32" algn="l" defTabSz="9144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203" y="2012836"/>
            <a:ext cx="11594544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420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2977" y="7008171"/>
            <a:ext cx="4536996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408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7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6491C47-9665-D526-F526-403AEF6814DF}"/>
              </a:ext>
            </a:extLst>
          </p:cNvPr>
          <p:cNvSpPr txBox="1"/>
          <p:nvPr/>
        </p:nvSpPr>
        <p:spPr>
          <a:xfrm>
            <a:off x="672803" y="612279"/>
            <a:ext cx="12529392" cy="3567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359410" algn="l"/>
                <a:tab pos="718820" algn="l"/>
                <a:tab pos="1078230" algn="l"/>
                <a:tab pos="1437640" algn="l"/>
                <a:tab pos="1797050" algn="l"/>
                <a:tab pos="2156460" algn="l"/>
                <a:tab pos="2515870" algn="l"/>
                <a:tab pos="2875280" algn="l"/>
                <a:tab pos="3234690" algn="l"/>
                <a:tab pos="3594100" algn="l"/>
                <a:tab pos="3953510" algn="l"/>
                <a:tab pos="4312920" algn="l"/>
                <a:tab pos="4672330" algn="l"/>
                <a:tab pos="5031740" algn="l"/>
                <a:tab pos="5391150" algn="l"/>
                <a:tab pos="5750560" algn="l"/>
              </a:tabLst>
            </a:pPr>
            <a:r>
              <a:rPr lang="nl-NL" sz="36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Galaten 6 : 16</a:t>
            </a:r>
            <a:endParaRPr lang="nl-NL" sz="36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tabLst>
                <a:tab pos="359410" algn="l"/>
                <a:tab pos="718820" algn="l"/>
                <a:tab pos="1078230" algn="l"/>
                <a:tab pos="1437640" algn="l"/>
                <a:tab pos="1797050" algn="l"/>
                <a:tab pos="2156460" algn="l"/>
                <a:tab pos="2515870" algn="l"/>
                <a:tab pos="2875280" algn="l"/>
                <a:tab pos="3234690" algn="l"/>
                <a:tab pos="3594100" algn="l"/>
                <a:tab pos="3953510" algn="l"/>
                <a:tab pos="4312920" algn="l"/>
                <a:tab pos="4672330" algn="l"/>
                <a:tab pos="5031740" algn="l"/>
                <a:tab pos="5391150" algn="l"/>
                <a:tab pos="5750560" algn="l"/>
              </a:tabLst>
            </a:pPr>
            <a:r>
              <a:rPr lang="nl-NL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Moge er vrede en barmhartigheid zijn </a:t>
            </a:r>
          </a:p>
          <a:p>
            <a:pPr>
              <a:lnSpc>
                <a:spcPct val="150000"/>
              </a:lnSpc>
              <a:tabLst>
                <a:tab pos="359410" algn="l"/>
                <a:tab pos="718820" algn="l"/>
                <a:tab pos="1078230" algn="l"/>
                <a:tab pos="1437640" algn="l"/>
                <a:tab pos="1797050" algn="l"/>
                <a:tab pos="2156460" algn="l"/>
                <a:tab pos="2515870" algn="l"/>
                <a:tab pos="2875280" algn="l"/>
                <a:tab pos="3234690" algn="l"/>
                <a:tab pos="3594100" algn="l"/>
                <a:tab pos="3953510" algn="l"/>
                <a:tab pos="4312920" algn="l"/>
                <a:tab pos="4672330" algn="l"/>
                <a:tab pos="5031740" algn="l"/>
                <a:tab pos="5391150" algn="l"/>
                <a:tab pos="5750560" algn="l"/>
              </a:tabLst>
            </a:pPr>
            <a:r>
              <a:rPr lang="nl-NL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 allen die bij deze maatstaf blijven, </a:t>
            </a:r>
          </a:p>
          <a:p>
            <a:pPr>
              <a:lnSpc>
                <a:spcPct val="150000"/>
              </a:lnSpc>
              <a:tabLst>
                <a:tab pos="359410" algn="l"/>
                <a:tab pos="718820" algn="l"/>
                <a:tab pos="1078230" algn="l"/>
                <a:tab pos="1437640" algn="l"/>
                <a:tab pos="1797050" algn="l"/>
                <a:tab pos="2156460" algn="l"/>
                <a:tab pos="2515870" algn="l"/>
                <a:tab pos="2875280" algn="l"/>
                <a:tab pos="3234690" algn="l"/>
                <a:tab pos="3594100" algn="l"/>
                <a:tab pos="3953510" algn="l"/>
                <a:tab pos="4312920" algn="l"/>
                <a:tab pos="4672330" algn="l"/>
                <a:tab pos="5031740" algn="l"/>
                <a:tab pos="5391150" algn="l"/>
                <a:tab pos="5750560" algn="l"/>
              </a:tabLst>
            </a:pPr>
            <a:r>
              <a:rPr lang="nl-NL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voor het Israël van God.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1D5A992A-9E2F-F0D2-81E5-409CE8670971}"/>
              </a:ext>
            </a:extLst>
          </p:cNvPr>
          <p:cNvSpPr txBox="1"/>
          <p:nvPr/>
        </p:nvSpPr>
        <p:spPr>
          <a:xfrm>
            <a:off x="2594213" y="2124447"/>
            <a:ext cx="825452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nl-NL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aar denk jij aan bij het woord </a:t>
            </a:r>
          </a:p>
          <a:p>
            <a:endParaRPr lang="nl-NL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nl-NL" sz="600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Isra</a:t>
            </a:r>
            <a:r>
              <a:rPr lang="nl-NL" sz="6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</a:p>
          <a:p>
            <a:pPr algn="ctr"/>
            <a:endParaRPr lang="nl-NL" sz="6000" i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nl-NL" sz="6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29612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1D5A992A-9E2F-F0D2-81E5-409CE8670971}"/>
              </a:ext>
            </a:extLst>
          </p:cNvPr>
          <p:cNvSpPr txBox="1"/>
          <p:nvPr/>
        </p:nvSpPr>
        <p:spPr>
          <a:xfrm>
            <a:off x="2594213" y="756295"/>
            <a:ext cx="8447742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 </a:t>
            </a:r>
            <a:r>
              <a:rPr lang="nl-NL" sz="600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Isra</a:t>
            </a:r>
            <a:r>
              <a:rPr lang="nl-NL" sz="6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endParaRPr lang="nl-NL" sz="4000" i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sz="4000" i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nl-NL" sz="4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nieuwe naam voor Jakob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nl-NL" sz="4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twaalf stammen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nl-NL" sz="4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tienstammenrijk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nl-NL" sz="4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joodse volk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nl-NL" sz="4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geestelijke Israel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nl-NL" sz="4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staat Israel sinds 1948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nl-NL" sz="4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endParaRPr lang="nl-NL" sz="4000" i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nl-NL" sz="6000" i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84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1D5A992A-9E2F-F0D2-81E5-409CE8670971}"/>
              </a:ext>
            </a:extLst>
          </p:cNvPr>
          <p:cNvSpPr txBox="1"/>
          <p:nvPr/>
        </p:nvSpPr>
        <p:spPr>
          <a:xfrm>
            <a:off x="2594213" y="756295"/>
            <a:ext cx="825452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4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Maar was is dan</a:t>
            </a:r>
          </a:p>
          <a:p>
            <a:endParaRPr lang="nl-NL" sz="40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nl-NL" sz="6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‘het Israel van God’</a:t>
            </a:r>
          </a:p>
          <a:p>
            <a:pPr algn="ctr"/>
            <a:endParaRPr lang="nl-NL" sz="6000" i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nl-NL" sz="60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1699802537"/>
      </p:ext>
    </p:extLst>
  </p:cSld>
  <p:clrMapOvr>
    <a:masterClrMapping/>
  </p:clrMapOvr>
</p:sld>
</file>

<file path=ppt/theme/theme1.xml><?xml version="1.0" encoding="utf-8"?>
<a:theme xmlns:a="http://schemas.openxmlformats.org/drawingml/2006/main" name="with blue cross">
  <a:themeElements>
    <a:clrScheme name="with blue cros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ith blue cro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17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17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with blue cros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th blue cros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th blue cros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th blue cros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th blue cros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th blue cros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th blue cros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th blue cros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th blue cros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th blue cros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th blue cros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th blue cros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</TotalTime>
  <Words>72</Words>
  <Application>Microsoft Office PowerPoint</Application>
  <PresentationFormat>Aangepast</PresentationFormat>
  <Paragraphs>23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Wingdings</vt:lpstr>
      <vt:lpstr>with blue cross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>PICA Perfect Industrial Controls and Automation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Karst Pleijsier</dc:creator>
  <cp:lastModifiedBy>L.E. Leeftink</cp:lastModifiedBy>
  <cp:revision>24</cp:revision>
  <dcterms:created xsi:type="dcterms:W3CDTF">2007-04-05T20:09:41Z</dcterms:created>
  <dcterms:modified xsi:type="dcterms:W3CDTF">2024-10-07T09:18:54Z</dcterms:modified>
</cp:coreProperties>
</file>