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57" r:id="rId3"/>
    <p:sldId id="259" r:id="rId4"/>
    <p:sldId id="260" r:id="rId5"/>
    <p:sldId id="261" r:id="rId6"/>
    <p:sldId id="262" r:id="rId7"/>
    <p:sldId id="263" r:id="rId8"/>
    <p:sldId id="264" r:id="rId9"/>
    <p:sldId id="265" r:id="rId10"/>
    <p:sldId id="271" r:id="rId11"/>
    <p:sldId id="273" r:id="rId12"/>
    <p:sldId id="275" r:id="rId13"/>
    <p:sldId id="276" r:id="rId14"/>
    <p:sldId id="269" r:id="rId15"/>
    <p:sldId id="274" r:id="rId1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109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56CC81-42CD-C537-C100-4E9C9FA6EECC}"/>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BDADCCA5-71F8-1695-6C57-718A5AF29A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DF4CB365-58AD-BA64-9953-53F6EA2F99A9}"/>
              </a:ext>
            </a:extLst>
          </p:cNvPr>
          <p:cNvSpPr>
            <a:spLocks noGrp="1"/>
          </p:cNvSpPr>
          <p:nvPr>
            <p:ph type="dt" sz="half" idx="10"/>
          </p:nvPr>
        </p:nvSpPr>
        <p:spPr/>
        <p:txBody>
          <a:bodyPr/>
          <a:lstStyle/>
          <a:p>
            <a:fld id="{BD7047F6-29EB-4037-AFBC-42D1B3CB7896}" type="datetimeFigureOut">
              <a:rPr lang="nl-NL" smtClean="0"/>
              <a:t>7-10-2024</a:t>
            </a:fld>
            <a:endParaRPr lang="nl-NL"/>
          </a:p>
        </p:txBody>
      </p:sp>
      <p:sp>
        <p:nvSpPr>
          <p:cNvPr id="5" name="Tijdelijke aanduiding voor voettekst 4">
            <a:extLst>
              <a:ext uri="{FF2B5EF4-FFF2-40B4-BE49-F238E27FC236}">
                <a16:creationId xmlns:a16="http://schemas.microsoft.com/office/drawing/2014/main" id="{372240CB-64AE-BCBD-0147-5FCF72E33C6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6E7BEBB-20AC-C5B9-DC96-5835BBDB676B}"/>
              </a:ext>
            </a:extLst>
          </p:cNvPr>
          <p:cNvSpPr>
            <a:spLocks noGrp="1"/>
          </p:cNvSpPr>
          <p:nvPr>
            <p:ph type="sldNum" sz="quarter" idx="12"/>
          </p:nvPr>
        </p:nvSpPr>
        <p:spPr/>
        <p:txBody>
          <a:bodyPr/>
          <a:lstStyle/>
          <a:p>
            <a:fld id="{78DA7210-AE4B-47FB-9950-EAE0F5591D14}" type="slidenum">
              <a:rPr lang="nl-NL" smtClean="0"/>
              <a:t>‹nr.›</a:t>
            </a:fld>
            <a:endParaRPr lang="nl-NL"/>
          </a:p>
        </p:txBody>
      </p:sp>
    </p:spTree>
    <p:extLst>
      <p:ext uri="{BB962C8B-B14F-4D97-AF65-F5344CB8AC3E}">
        <p14:creationId xmlns:p14="http://schemas.microsoft.com/office/powerpoint/2010/main" val="2799444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2ACEB4-6FAC-5060-4B55-4F6DA0DB5ED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54A0665-14DA-2B5E-70CE-C04879B51D7C}"/>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E94D26D-4923-F0DB-FC03-B1FB4BEFB4EB}"/>
              </a:ext>
            </a:extLst>
          </p:cNvPr>
          <p:cNvSpPr>
            <a:spLocks noGrp="1"/>
          </p:cNvSpPr>
          <p:nvPr>
            <p:ph type="dt" sz="half" idx="10"/>
          </p:nvPr>
        </p:nvSpPr>
        <p:spPr/>
        <p:txBody>
          <a:bodyPr/>
          <a:lstStyle/>
          <a:p>
            <a:fld id="{BD7047F6-29EB-4037-AFBC-42D1B3CB7896}" type="datetimeFigureOut">
              <a:rPr lang="nl-NL" smtClean="0"/>
              <a:t>7-10-2024</a:t>
            </a:fld>
            <a:endParaRPr lang="nl-NL"/>
          </a:p>
        </p:txBody>
      </p:sp>
      <p:sp>
        <p:nvSpPr>
          <p:cNvPr id="5" name="Tijdelijke aanduiding voor voettekst 4">
            <a:extLst>
              <a:ext uri="{FF2B5EF4-FFF2-40B4-BE49-F238E27FC236}">
                <a16:creationId xmlns:a16="http://schemas.microsoft.com/office/drawing/2014/main" id="{A0884B7D-C3C1-4E8C-81F9-4691008EBFC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13B0FD7-A7E3-554E-8844-E502E6C6A165}"/>
              </a:ext>
            </a:extLst>
          </p:cNvPr>
          <p:cNvSpPr>
            <a:spLocks noGrp="1"/>
          </p:cNvSpPr>
          <p:nvPr>
            <p:ph type="sldNum" sz="quarter" idx="12"/>
          </p:nvPr>
        </p:nvSpPr>
        <p:spPr/>
        <p:txBody>
          <a:bodyPr/>
          <a:lstStyle/>
          <a:p>
            <a:fld id="{78DA7210-AE4B-47FB-9950-EAE0F5591D14}" type="slidenum">
              <a:rPr lang="nl-NL" smtClean="0"/>
              <a:t>‹nr.›</a:t>
            </a:fld>
            <a:endParaRPr lang="nl-NL"/>
          </a:p>
        </p:txBody>
      </p:sp>
    </p:spTree>
    <p:extLst>
      <p:ext uri="{BB962C8B-B14F-4D97-AF65-F5344CB8AC3E}">
        <p14:creationId xmlns:p14="http://schemas.microsoft.com/office/powerpoint/2010/main" val="1955760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743D14-0CD2-C8BB-BA1E-F2883DC10AC5}"/>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68C86461-6339-4A3D-6B97-481F4E0657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3485E5A6-DF3E-0D87-8E3E-D4701A1519F7}"/>
              </a:ext>
            </a:extLst>
          </p:cNvPr>
          <p:cNvSpPr>
            <a:spLocks noGrp="1"/>
          </p:cNvSpPr>
          <p:nvPr>
            <p:ph type="dt" sz="half" idx="10"/>
          </p:nvPr>
        </p:nvSpPr>
        <p:spPr/>
        <p:txBody>
          <a:bodyPr/>
          <a:lstStyle/>
          <a:p>
            <a:fld id="{BD7047F6-29EB-4037-AFBC-42D1B3CB7896}" type="datetimeFigureOut">
              <a:rPr lang="nl-NL" smtClean="0"/>
              <a:t>7-10-2024</a:t>
            </a:fld>
            <a:endParaRPr lang="nl-NL"/>
          </a:p>
        </p:txBody>
      </p:sp>
      <p:sp>
        <p:nvSpPr>
          <p:cNvPr id="5" name="Tijdelijke aanduiding voor voettekst 4">
            <a:extLst>
              <a:ext uri="{FF2B5EF4-FFF2-40B4-BE49-F238E27FC236}">
                <a16:creationId xmlns:a16="http://schemas.microsoft.com/office/drawing/2014/main" id="{7214CA5E-686E-8F35-DDAD-003EC0A5430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421B872-E571-3C6F-C9E9-6B5BD0940994}"/>
              </a:ext>
            </a:extLst>
          </p:cNvPr>
          <p:cNvSpPr>
            <a:spLocks noGrp="1"/>
          </p:cNvSpPr>
          <p:nvPr>
            <p:ph type="sldNum" sz="quarter" idx="12"/>
          </p:nvPr>
        </p:nvSpPr>
        <p:spPr/>
        <p:txBody>
          <a:bodyPr/>
          <a:lstStyle/>
          <a:p>
            <a:fld id="{78DA7210-AE4B-47FB-9950-EAE0F5591D14}" type="slidenum">
              <a:rPr lang="nl-NL" smtClean="0"/>
              <a:t>‹nr.›</a:t>
            </a:fld>
            <a:endParaRPr lang="nl-NL"/>
          </a:p>
        </p:txBody>
      </p:sp>
    </p:spTree>
    <p:extLst>
      <p:ext uri="{BB962C8B-B14F-4D97-AF65-F5344CB8AC3E}">
        <p14:creationId xmlns:p14="http://schemas.microsoft.com/office/powerpoint/2010/main" val="2565965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E6C40D-58FA-EC78-A902-8D4EA9193ED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C46D340-FECC-0986-BB7A-4E022FD424A7}"/>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B7D1B08-D94A-DF14-5489-2E1D58D1A178}"/>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C060DF4-4A2A-984F-887C-61FAED1227B8}"/>
              </a:ext>
            </a:extLst>
          </p:cNvPr>
          <p:cNvSpPr>
            <a:spLocks noGrp="1"/>
          </p:cNvSpPr>
          <p:nvPr>
            <p:ph type="dt" sz="half" idx="10"/>
          </p:nvPr>
        </p:nvSpPr>
        <p:spPr/>
        <p:txBody>
          <a:bodyPr/>
          <a:lstStyle/>
          <a:p>
            <a:fld id="{BD7047F6-29EB-4037-AFBC-42D1B3CB7896}" type="datetimeFigureOut">
              <a:rPr lang="nl-NL" smtClean="0"/>
              <a:t>7-10-2024</a:t>
            </a:fld>
            <a:endParaRPr lang="nl-NL"/>
          </a:p>
        </p:txBody>
      </p:sp>
      <p:sp>
        <p:nvSpPr>
          <p:cNvPr id="6" name="Tijdelijke aanduiding voor voettekst 5">
            <a:extLst>
              <a:ext uri="{FF2B5EF4-FFF2-40B4-BE49-F238E27FC236}">
                <a16:creationId xmlns:a16="http://schemas.microsoft.com/office/drawing/2014/main" id="{BDFC4782-478A-CA51-84B1-3A8D017237B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65B7A87-FAB9-7B64-367F-617AA86E8AA0}"/>
              </a:ext>
            </a:extLst>
          </p:cNvPr>
          <p:cNvSpPr>
            <a:spLocks noGrp="1"/>
          </p:cNvSpPr>
          <p:nvPr>
            <p:ph type="sldNum" sz="quarter" idx="12"/>
          </p:nvPr>
        </p:nvSpPr>
        <p:spPr/>
        <p:txBody>
          <a:bodyPr/>
          <a:lstStyle/>
          <a:p>
            <a:fld id="{78DA7210-AE4B-47FB-9950-EAE0F5591D14}" type="slidenum">
              <a:rPr lang="nl-NL" smtClean="0"/>
              <a:t>‹nr.›</a:t>
            </a:fld>
            <a:endParaRPr lang="nl-NL"/>
          </a:p>
        </p:txBody>
      </p:sp>
    </p:spTree>
    <p:extLst>
      <p:ext uri="{BB962C8B-B14F-4D97-AF65-F5344CB8AC3E}">
        <p14:creationId xmlns:p14="http://schemas.microsoft.com/office/powerpoint/2010/main" val="2491775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5B5BDF-1886-A00B-B5F4-72F55063DEC6}"/>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20993D3F-3BB9-DEF1-272B-4894C13FDC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B74CDB35-564B-6A45-5C44-7887F73DEB91}"/>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C4A7E32D-8A3A-C7B6-8CC1-F8EEF42724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A6F2DC3B-E124-82F1-7986-183A88EC56E3}"/>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A82706AC-D0C5-C7AD-E1BA-A7169D1E72FD}"/>
              </a:ext>
            </a:extLst>
          </p:cNvPr>
          <p:cNvSpPr>
            <a:spLocks noGrp="1"/>
          </p:cNvSpPr>
          <p:nvPr>
            <p:ph type="dt" sz="half" idx="10"/>
          </p:nvPr>
        </p:nvSpPr>
        <p:spPr/>
        <p:txBody>
          <a:bodyPr/>
          <a:lstStyle/>
          <a:p>
            <a:fld id="{BD7047F6-29EB-4037-AFBC-42D1B3CB7896}" type="datetimeFigureOut">
              <a:rPr lang="nl-NL" smtClean="0"/>
              <a:t>7-10-2024</a:t>
            </a:fld>
            <a:endParaRPr lang="nl-NL"/>
          </a:p>
        </p:txBody>
      </p:sp>
      <p:sp>
        <p:nvSpPr>
          <p:cNvPr id="8" name="Tijdelijke aanduiding voor voettekst 7">
            <a:extLst>
              <a:ext uri="{FF2B5EF4-FFF2-40B4-BE49-F238E27FC236}">
                <a16:creationId xmlns:a16="http://schemas.microsoft.com/office/drawing/2014/main" id="{0B48827C-23D7-7702-5FE5-13EBE535C73A}"/>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29CCB68E-8636-F44C-568B-E24B4D62B93F}"/>
              </a:ext>
            </a:extLst>
          </p:cNvPr>
          <p:cNvSpPr>
            <a:spLocks noGrp="1"/>
          </p:cNvSpPr>
          <p:nvPr>
            <p:ph type="sldNum" sz="quarter" idx="12"/>
          </p:nvPr>
        </p:nvSpPr>
        <p:spPr/>
        <p:txBody>
          <a:bodyPr/>
          <a:lstStyle/>
          <a:p>
            <a:fld id="{78DA7210-AE4B-47FB-9950-EAE0F5591D14}" type="slidenum">
              <a:rPr lang="nl-NL" smtClean="0"/>
              <a:t>‹nr.›</a:t>
            </a:fld>
            <a:endParaRPr lang="nl-NL"/>
          </a:p>
        </p:txBody>
      </p:sp>
    </p:spTree>
    <p:extLst>
      <p:ext uri="{BB962C8B-B14F-4D97-AF65-F5344CB8AC3E}">
        <p14:creationId xmlns:p14="http://schemas.microsoft.com/office/powerpoint/2010/main" val="319978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488562-2ED0-FE7C-9950-5702082B1843}"/>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70AF0D82-64C7-1DE0-1100-2ADFF6FA8338}"/>
              </a:ext>
            </a:extLst>
          </p:cNvPr>
          <p:cNvSpPr>
            <a:spLocks noGrp="1"/>
          </p:cNvSpPr>
          <p:nvPr>
            <p:ph type="dt" sz="half" idx="10"/>
          </p:nvPr>
        </p:nvSpPr>
        <p:spPr/>
        <p:txBody>
          <a:bodyPr/>
          <a:lstStyle/>
          <a:p>
            <a:fld id="{BD7047F6-29EB-4037-AFBC-42D1B3CB7896}" type="datetimeFigureOut">
              <a:rPr lang="nl-NL" smtClean="0"/>
              <a:t>7-10-2024</a:t>
            </a:fld>
            <a:endParaRPr lang="nl-NL"/>
          </a:p>
        </p:txBody>
      </p:sp>
      <p:sp>
        <p:nvSpPr>
          <p:cNvPr id="4" name="Tijdelijke aanduiding voor voettekst 3">
            <a:extLst>
              <a:ext uri="{FF2B5EF4-FFF2-40B4-BE49-F238E27FC236}">
                <a16:creationId xmlns:a16="http://schemas.microsoft.com/office/drawing/2014/main" id="{5D6174E7-A40D-E4B2-4797-B076871CBD6C}"/>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2450896-92C2-DACA-9EF0-0B3063950034}"/>
              </a:ext>
            </a:extLst>
          </p:cNvPr>
          <p:cNvSpPr>
            <a:spLocks noGrp="1"/>
          </p:cNvSpPr>
          <p:nvPr>
            <p:ph type="sldNum" sz="quarter" idx="12"/>
          </p:nvPr>
        </p:nvSpPr>
        <p:spPr/>
        <p:txBody>
          <a:bodyPr/>
          <a:lstStyle/>
          <a:p>
            <a:fld id="{78DA7210-AE4B-47FB-9950-EAE0F5591D14}" type="slidenum">
              <a:rPr lang="nl-NL" smtClean="0"/>
              <a:t>‹nr.›</a:t>
            </a:fld>
            <a:endParaRPr lang="nl-NL"/>
          </a:p>
        </p:txBody>
      </p:sp>
    </p:spTree>
    <p:extLst>
      <p:ext uri="{BB962C8B-B14F-4D97-AF65-F5344CB8AC3E}">
        <p14:creationId xmlns:p14="http://schemas.microsoft.com/office/powerpoint/2010/main" val="16355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794912C-364D-3B14-3334-682DE01C4D7C}"/>
              </a:ext>
            </a:extLst>
          </p:cNvPr>
          <p:cNvSpPr>
            <a:spLocks noGrp="1"/>
          </p:cNvSpPr>
          <p:nvPr>
            <p:ph type="dt" sz="half" idx="10"/>
          </p:nvPr>
        </p:nvSpPr>
        <p:spPr/>
        <p:txBody>
          <a:bodyPr/>
          <a:lstStyle/>
          <a:p>
            <a:fld id="{BD7047F6-29EB-4037-AFBC-42D1B3CB7896}" type="datetimeFigureOut">
              <a:rPr lang="nl-NL" smtClean="0"/>
              <a:t>7-10-2024</a:t>
            </a:fld>
            <a:endParaRPr lang="nl-NL"/>
          </a:p>
        </p:txBody>
      </p:sp>
      <p:sp>
        <p:nvSpPr>
          <p:cNvPr id="3" name="Tijdelijke aanduiding voor voettekst 2">
            <a:extLst>
              <a:ext uri="{FF2B5EF4-FFF2-40B4-BE49-F238E27FC236}">
                <a16:creationId xmlns:a16="http://schemas.microsoft.com/office/drawing/2014/main" id="{A5B52849-3718-4F2A-73AF-8C7F99E52C73}"/>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F2CE4579-C059-0395-96C2-766C00328818}"/>
              </a:ext>
            </a:extLst>
          </p:cNvPr>
          <p:cNvSpPr>
            <a:spLocks noGrp="1"/>
          </p:cNvSpPr>
          <p:nvPr>
            <p:ph type="sldNum" sz="quarter" idx="12"/>
          </p:nvPr>
        </p:nvSpPr>
        <p:spPr/>
        <p:txBody>
          <a:bodyPr/>
          <a:lstStyle/>
          <a:p>
            <a:fld id="{78DA7210-AE4B-47FB-9950-EAE0F5591D14}" type="slidenum">
              <a:rPr lang="nl-NL" smtClean="0"/>
              <a:t>‹nr.›</a:t>
            </a:fld>
            <a:endParaRPr lang="nl-NL"/>
          </a:p>
        </p:txBody>
      </p:sp>
    </p:spTree>
    <p:extLst>
      <p:ext uri="{BB962C8B-B14F-4D97-AF65-F5344CB8AC3E}">
        <p14:creationId xmlns:p14="http://schemas.microsoft.com/office/powerpoint/2010/main" val="391710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8322A2-41AC-AED8-DBF5-233DD5AF0DF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2BC7E8C7-0232-50EC-7A78-11228525DB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9E6732C-F32F-7AD8-A1C9-367CC3F14F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FA2DD17-51D1-B103-AFCE-C209B0AC2176}"/>
              </a:ext>
            </a:extLst>
          </p:cNvPr>
          <p:cNvSpPr>
            <a:spLocks noGrp="1"/>
          </p:cNvSpPr>
          <p:nvPr>
            <p:ph type="dt" sz="half" idx="10"/>
          </p:nvPr>
        </p:nvSpPr>
        <p:spPr/>
        <p:txBody>
          <a:bodyPr/>
          <a:lstStyle/>
          <a:p>
            <a:fld id="{BD7047F6-29EB-4037-AFBC-42D1B3CB7896}" type="datetimeFigureOut">
              <a:rPr lang="nl-NL" smtClean="0"/>
              <a:t>7-10-2024</a:t>
            </a:fld>
            <a:endParaRPr lang="nl-NL"/>
          </a:p>
        </p:txBody>
      </p:sp>
      <p:sp>
        <p:nvSpPr>
          <p:cNvPr id="6" name="Tijdelijke aanduiding voor voettekst 5">
            <a:extLst>
              <a:ext uri="{FF2B5EF4-FFF2-40B4-BE49-F238E27FC236}">
                <a16:creationId xmlns:a16="http://schemas.microsoft.com/office/drawing/2014/main" id="{F99B7E3C-EA65-6FEB-4839-8201B4996ED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1FB7858-5B5C-B319-D110-2156453F1729}"/>
              </a:ext>
            </a:extLst>
          </p:cNvPr>
          <p:cNvSpPr>
            <a:spLocks noGrp="1"/>
          </p:cNvSpPr>
          <p:nvPr>
            <p:ph type="sldNum" sz="quarter" idx="12"/>
          </p:nvPr>
        </p:nvSpPr>
        <p:spPr/>
        <p:txBody>
          <a:bodyPr/>
          <a:lstStyle/>
          <a:p>
            <a:fld id="{78DA7210-AE4B-47FB-9950-EAE0F5591D14}" type="slidenum">
              <a:rPr lang="nl-NL" smtClean="0"/>
              <a:t>‹nr.›</a:t>
            </a:fld>
            <a:endParaRPr lang="nl-NL"/>
          </a:p>
        </p:txBody>
      </p:sp>
    </p:spTree>
    <p:extLst>
      <p:ext uri="{BB962C8B-B14F-4D97-AF65-F5344CB8AC3E}">
        <p14:creationId xmlns:p14="http://schemas.microsoft.com/office/powerpoint/2010/main" val="190349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5815A1-C8D2-5D26-BF4C-086072FB4F3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21CAD9D4-6A5B-440A-73BB-A8054F692F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551D27BC-32D8-7739-C68C-D173C835B9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FF08D7C-8F01-FB91-9336-B76ACA90E712}"/>
              </a:ext>
            </a:extLst>
          </p:cNvPr>
          <p:cNvSpPr>
            <a:spLocks noGrp="1"/>
          </p:cNvSpPr>
          <p:nvPr>
            <p:ph type="dt" sz="half" idx="10"/>
          </p:nvPr>
        </p:nvSpPr>
        <p:spPr/>
        <p:txBody>
          <a:bodyPr/>
          <a:lstStyle/>
          <a:p>
            <a:fld id="{BD7047F6-29EB-4037-AFBC-42D1B3CB7896}" type="datetimeFigureOut">
              <a:rPr lang="nl-NL" smtClean="0"/>
              <a:t>7-10-2024</a:t>
            </a:fld>
            <a:endParaRPr lang="nl-NL"/>
          </a:p>
        </p:txBody>
      </p:sp>
      <p:sp>
        <p:nvSpPr>
          <p:cNvPr id="6" name="Tijdelijke aanduiding voor voettekst 5">
            <a:extLst>
              <a:ext uri="{FF2B5EF4-FFF2-40B4-BE49-F238E27FC236}">
                <a16:creationId xmlns:a16="http://schemas.microsoft.com/office/drawing/2014/main" id="{350589CF-DD71-106D-7AFE-626D13E6853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5A27AE8-9C21-ABB3-7CAB-F4FA0717656F}"/>
              </a:ext>
            </a:extLst>
          </p:cNvPr>
          <p:cNvSpPr>
            <a:spLocks noGrp="1"/>
          </p:cNvSpPr>
          <p:nvPr>
            <p:ph type="sldNum" sz="quarter" idx="12"/>
          </p:nvPr>
        </p:nvSpPr>
        <p:spPr/>
        <p:txBody>
          <a:bodyPr/>
          <a:lstStyle/>
          <a:p>
            <a:fld id="{78DA7210-AE4B-47FB-9950-EAE0F5591D14}" type="slidenum">
              <a:rPr lang="nl-NL" smtClean="0"/>
              <a:t>‹nr.›</a:t>
            </a:fld>
            <a:endParaRPr lang="nl-NL"/>
          </a:p>
        </p:txBody>
      </p:sp>
    </p:spTree>
    <p:extLst>
      <p:ext uri="{BB962C8B-B14F-4D97-AF65-F5344CB8AC3E}">
        <p14:creationId xmlns:p14="http://schemas.microsoft.com/office/powerpoint/2010/main" val="2182825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8A8A86-E198-CD83-576A-E29F92389975}"/>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F425FF0B-3EFE-57F2-720D-F97C68630B7D}"/>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57A3485-1D34-C554-0A62-8617BD0236E5}"/>
              </a:ext>
            </a:extLst>
          </p:cNvPr>
          <p:cNvSpPr>
            <a:spLocks noGrp="1"/>
          </p:cNvSpPr>
          <p:nvPr>
            <p:ph type="dt" sz="half" idx="10"/>
          </p:nvPr>
        </p:nvSpPr>
        <p:spPr/>
        <p:txBody>
          <a:bodyPr/>
          <a:lstStyle/>
          <a:p>
            <a:fld id="{BD7047F6-29EB-4037-AFBC-42D1B3CB7896}" type="datetimeFigureOut">
              <a:rPr lang="nl-NL" smtClean="0"/>
              <a:t>7-10-2024</a:t>
            </a:fld>
            <a:endParaRPr lang="nl-NL"/>
          </a:p>
        </p:txBody>
      </p:sp>
      <p:sp>
        <p:nvSpPr>
          <p:cNvPr id="5" name="Tijdelijke aanduiding voor voettekst 4">
            <a:extLst>
              <a:ext uri="{FF2B5EF4-FFF2-40B4-BE49-F238E27FC236}">
                <a16:creationId xmlns:a16="http://schemas.microsoft.com/office/drawing/2014/main" id="{3F2537B3-1BA6-A6DD-4FB9-4B2C9CE9971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4DAFDEF-11EE-B070-F15F-CD9E3186DF7B}"/>
              </a:ext>
            </a:extLst>
          </p:cNvPr>
          <p:cNvSpPr>
            <a:spLocks noGrp="1"/>
          </p:cNvSpPr>
          <p:nvPr>
            <p:ph type="sldNum" sz="quarter" idx="12"/>
          </p:nvPr>
        </p:nvSpPr>
        <p:spPr/>
        <p:txBody>
          <a:bodyPr/>
          <a:lstStyle/>
          <a:p>
            <a:fld id="{78DA7210-AE4B-47FB-9950-EAE0F5591D14}" type="slidenum">
              <a:rPr lang="nl-NL" smtClean="0"/>
              <a:t>‹nr.›</a:t>
            </a:fld>
            <a:endParaRPr lang="nl-NL"/>
          </a:p>
        </p:txBody>
      </p:sp>
    </p:spTree>
    <p:extLst>
      <p:ext uri="{BB962C8B-B14F-4D97-AF65-F5344CB8AC3E}">
        <p14:creationId xmlns:p14="http://schemas.microsoft.com/office/powerpoint/2010/main" val="1859016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0C7A1C7-6586-5594-2788-DD810D1BCEDD}"/>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CE815F21-E019-0B9E-2A8F-3528D0881B27}"/>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BBC9DCD-5BD9-B132-F34F-0E289704CE6E}"/>
              </a:ext>
            </a:extLst>
          </p:cNvPr>
          <p:cNvSpPr>
            <a:spLocks noGrp="1"/>
          </p:cNvSpPr>
          <p:nvPr>
            <p:ph type="dt" sz="half" idx="10"/>
          </p:nvPr>
        </p:nvSpPr>
        <p:spPr/>
        <p:txBody>
          <a:bodyPr/>
          <a:lstStyle/>
          <a:p>
            <a:fld id="{BD7047F6-29EB-4037-AFBC-42D1B3CB7896}" type="datetimeFigureOut">
              <a:rPr lang="nl-NL" smtClean="0"/>
              <a:t>7-10-2024</a:t>
            </a:fld>
            <a:endParaRPr lang="nl-NL"/>
          </a:p>
        </p:txBody>
      </p:sp>
      <p:sp>
        <p:nvSpPr>
          <p:cNvPr id="5" name="Tijdelijke aanduiding voor voettekst 4">
            <a:extLst>
              <a:ext uri="{FF2B5EF4-FFF2-40B4-BE49-F238E27FC236}">
                <a16:creationId xmlns:a16="http://schemas.microsoft.com/office/drawing/2014/main" id="{649A3424-8071-7D9A-321C-58C65B0AC9B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0C15918-BD0D-BF6E-1921-91C61D25A200}"/>
              </a:ext>
            </a:extLst>
          </p:cNvPr>
          <p:cNvSpPr>
            <a:spLocks noGrp="1"/>
          </p:cNvSpPr>
          <p:nvPr>
            <p:ph type="sldNum" sz="quarter" idx="12"/>
          </p:nvPr>
        </p:nvSpPr>
        <p:spPr/>
        <p:txBody>
          <a:bodyPr/>
          <a:lstStyle/>
          <a:p>
            <a:fld id="{78DA7210-AE4B-47FB-9950-EAE0F5591D14}" type="slidenum">
              <a:rPr lang="nl-NL" smtClean="0"/>
              <a:t>‹nr.›</a:t>
            </a:fld>
            <a:endParaRPr lang="nl-NL"/>
          </a:p>
        </p:txBody>
      </p:sp>
    </p:spTree>
    <p:extLst>
      <p:ext uri="{BB962C8B-B14F-4D97-AF65-F5344CB8AC3E}">
        <p14:creationId xmlns:p14="http://schemas.microsoft.com/office/powerpoint/2010/main" val="1477659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EED6593-73DE-767D-170C-B4B668D20C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4AC13706-75DD-D310-7DF5-291253A84E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F4F2AB5-3A7E-2650-ECB8-D5BD87B2D5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7047F6-29EB-4037-AFBC-42D1B3CB7896}" type="datetimeFigureOut">
              <a:rPr lang="nl-NL" smtClean="0"/>
              <a:t>7-10-2024</a:t>
            </a:fld>
            <a:endParaRPr lang="nl-NL"/>
          </a:p>
        </p:txBody>
      </p:sp>
      <p:sp>
        <p:nvSpPr>
          <p:cNvPr id="5" name="Tijdelijke aanduiding voor voettekst 4">
            <a:extLst>
              <a:ext uri="{FF2B5EF4-FFF2-40B4-BE49-F238E27FC236}">
                <a16:creationId xmlns:a16="http://schemas.microsoft.com/office/drawing/2014/main" id="{284A435B-980A-3A43-21F8-D857A9650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FD6E76BD-6001-4DA5-7B93-7E67CC34EE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DA7210-AE4B-47FB-9950-EAE0F5591D14}" type="slidenum">
              <a:rPr lang="nl-NL" smtClean="0"/>
              <a:t>‹nr.›</a:t>
            </a:fld>
            <a:endParaRPr lang="nl-NL"/>
          </a:p>
        </p:txBody>
      </p:sp>
    </p:spTree>
    <p:extLst>
      <p:ext uri="{BB962C8B-B14F-4D97-AF65-F5344CB8AC3E}">
        <p14:creationId xmlns:p14="http://schemas.microsoft.com/office/powerpoint/2010/main" val="2664827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1D5A992A-9E2F-F0D2-81E5-409CE8670971}"/>
              </a:ext>
            </a:extLst>
          </p:cNvPr>
          <p:cNvSpPr txBox="1"/>
          <p:nvPr/>
        </p:nvSpPr>
        <p:spPr>
          <a:xfrm>
            <a:off x="2352806" y="686098"/>
            <a:ext cx="7486389" cy="4558043"/>
          </a:xfrm>
          <a:prstGeom prst="rect">
            <a:avLst/>
          </a:prstGeom>
          <a:noFill/>
        </p:spPr>
        <p:txBody>
          <a:bodyPr wrap="square">
            <a:spAutoFit/>
          </a:bodyPr>
          <a:lstStyle/>
          <a:p>
            <a:pPr algn="ctr"/>
            <a:r>
              <a:rPr lang="nl-NL" sz="3628" dirty="0">
                <a:solidFill>
                  <a:schemeClr val="bg1"/>
                </a:solidFill>
                <a:latin typeface="Tahoma" panose="020B0604030504040204" pitchFamily="34" charset="0"/>
                <a:ea typeface="Tahoma" panose="020B0604030504040204" pitchFamily="34" charset="0"/>
                <a:cs typeface="Tahoma" panose="020B0604030504040204" pitchFamily="34" charset="0"/>
              </a:rPr>
              <a:t>Voorvraag:</a:t>
            </a:r>
          </a:p>
          <a:p>
            <a:endParaRPr lang="nl-NL" sz="3628"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r>
              <a:rPr lang="nl-NL" sz="5441" i="1" dirty="0">
                <a:solidFill>
                  <a:schemeClr val="bg1"/>
                </a:solidFill>
                <a:latin typeface="Tahoma" panose="020B0604030504040204" pitchFamily="34" charset="0"/>
                <a:ea typeface="Tahoma" panose="020B0604030504040204" pitchFamily="34" charset="0"/>
                <a:cs typeface="Tahoma" panose="020B0604030504040204" pitchFamily="34" charset="0"/>
              </a:rPr>
              <a:t>Wie horen er </a:t>
            </a:r>
          </a:p>
          <a:p>
            <a:pPr algn="ctr"/>
            <a:r>
              <a:rPr lang="nl-NL" sz="5441" i="1" dirty="0">
                <a:solidFill>
                  <a:schemeClr val="bg1"/>
                </a:solidFill>
                <a:latin typeface="Tahoma" panose="020B0604030504040204" pitchFamily="34" charset="0"/>
                <a:ea typeface="Tahoma" panose="020B0604030504040204" pitchFamily="34" charset="0"/>
                <a:cs typeface="Tahoma" panose="020B0604030504040204" pitchFamily="34" charset="0"/>
              </a:rPr>
              <a:t>vanaf Pinksteren </a:t>
            </a:r>
          </a:p>
          <a:p>
            <a:pPr algn="ctr"/>
            <a:r>
              <a:rPr lang="nl-NL" sz="5441" i="1" dirty="0">
                <a:solidFill>
                  <a:schemeClr val="bg1"/>
                </a:solidFill>
                <a:latin typeface="Tahoma" panose="020B0604030504040204" pitchFamily="34" charset="0"/>
                <a:ea typeface="Tahoma" panose="020B0604030504040204" pitchFamily="34" charset="0"/>
                <a:cs typeface="Tahoma" panose="020B0604030504040204" pitchFamily="34" charset="0"/>
              </a:rPr>
              <a:t>bij Gods ene volk</a:t>
            </a:r>
          </a:p>
          <a:p>
            <a:pPr algn="ctr"/>
            <a:r>
              <a:rPr lang="nl-NL" sz="5441" i="1" dirty="0">
                <a:solidFill>
                  <a:schemeClr val="bg1"/>
                </a:solidFill>
                <a:latin typeface="Tahoma" panose="020B060403050404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1038279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46491C47-9665-D526-F526-403AEF6814DF}"/>
              </a:ext>
            </a:extLst>
          </p:cNvPr>
          <p:cNvSpPr txBox="1"/>
          <p:nvPr/>
        </p:nvSpPr>
        <p:spPr>
          <a:xfrm>
            <a:off x="610195" y="555483"/>
            <a:ext cx="11363454" cy="6679970"/>
          </a:xfrm>
          <a:prstGeom prst="rect">
            <a:avLst/>
          </a:prstGeom>
          <a:noFill/>
        </p:spPr>
        <p:txBody>
          <a:bodyPr wrap="square">
            <a:spAutoFit/>
          </a:bodyPr>
          <a:lstStyle/>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b="1" dirty="0">
                <a:solidFill>
                  <a:schemeClr val="bg1"/>
                </a:solidFill>
                <a:latin typeface="Tahoma" panose="020B0604030504040204" pitchFamily="34" charset="0"/>
                <a:ea typeface="Tahoma" panose="020B0604030504040204" pitchFamily="34" charset="0"/>
                <a:cs typeface="Tahoma" panose="020B0604030504040204" pitchFamily="34" charset="0"/>
              </a:rPr>
              <a:t>Paulus</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over wie bij Gods volk horen:</a:t>
            </a:r>
          </a:p>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endParaRPr lang="nl-NL" sz="3265"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God heeft ons geroepen om in zijn majesteit </a:t>
            </a:r>
            <a:r>
              <a:rPr lang="nl-NL" sz="2177" dirty="0">
                <a:solidFill>
                  <a:schemeClr val="bg1"/>
                </a:solidFill>
                <a:latin typeface="Tahoma" panose="020B0604030504040204" pitchFamily="34" charset="0"/>
                <a:ea typeface="Tahoma" panose="020B0604030504040204" pitchFamily="34" charset="0"/>
                <a:cs typeface="Tahoma" panose="020B0604030504040204" pitchFamily="34" charset="0"/>
              </a:rPr>
              <a:t>(NBV21)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nl-NL" sz="3265" dirty="0" err="1">
                <a:solidFill>
                  <a:schemeClr val="bg1"/>
                </a:solidFill>
                <a:latin typeface="Tahoma" panose="020B0604030504040204" pitchFamily="34" charset="0"/>
                <a:ea typeface="Tahoma" panose="020B0604030504040204" pitchFamily="34" charset="0"/>
                <a:cs typeface="Tahoma" panose="020B0604030504040204" pitchFamily="34" charset="0"/>
              </a:rPr>
              <a:t>heerlijk-heid</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nl-NL" sz="2177" dirty="0">
                <a:solidFill>
                  <a:schemeClr val="bg1"/>
                </a:solidFill>
                <a:latin typeface="Tahoma" panose="020B0604030504040204" pitchFamily="34" charset="0"/>
                <a:ea typeface="Tahoma" panose="020B0604030504040204" pitchFamily="34" charset="0"/>
                <a:cs typeface="Tahoma" panose="020B0604030504040204" pitchFamily="34" charset="0"/>
              </a:rPr>
              <a:t>(HSV)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glorie </a:t>
            </a:r>
            <a:r>
              <a:rPr lang="nl-NL" sz="2177" dirty="0">
                <a:solidFill>
                  <a:schemeClr val="bg1"/>
                </a:solidFill>
                <a:latin typeface="Tahoma" panose="020B0604030504040204" pitchFamily="34" charset="0"/>
                <a:ea typeface="Tahoma" panose="020B0604030504040204" pitchFamily="34" charset="0"/>
                <a:cs typeface="Tahoma" panose="020B0604030504040204" pitchFamily="34" charset="0"/>
              </a:rPr>
              <a:t>(GNB)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te delen: ons, die niet alleen uit het Joodse volk afkomstig zijn, maar uit alle volken, zoals ook bij Hosea staat geschreven: </a:t>
            </a:r>
          </a:p>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‘Wat mijn volk niet was </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 [Lo-</a:t>
            </a:r>
            <a:r>
              <a:rPr lang="nl-NL" sz="3265" i="1" dirty="0" err="1">
                <a:highlight>
                  <a:srgbClr val="FFFF00"/>
                </a:highlight>
                <a:latin typeface="Tahoma" panose="020B0604030504040204" pitchFamily="34" charset="0"/>
                <a:ea typeface="Tahoma" panose="020B0604030504040204" pitchFamily="34" charset="0"/>
                <a:cs typeface="Tahoma" panose="020B0604030504040204" pitchFamily="34" charset="0"/>
              </a:rPr>
              <a:t>Ammi</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zal Ik mijn volk </a:t>
            </a:r>
            <a:r>
              <a:rPr lang="nl-NL" sz="3265" i="1" dirty="0">
                <a:solidFill>
                  <a:schemeClr val="bg1"/>
                </a:solidFill>
                <a:highlight>
                  <a:srgbClr val="FFFF00"/>
                </a:highlight>
                <a:latin typeface="Tahoma" panose="020B0604030504040204" pitchFamily="34" charset="0"/>
                <a:ea typeface="Tahoma" panose="020B0604030504040204" pitchFamily="34" charset="0"/>
                <a:cs typeface="Tahoma" panose="020B0604030504040204" pitchFamily="34" charset="0"/>
              </a:rPr>
              <a:t> </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a:t>
            </a:r>
            <a:r>
              <a:rPr lang="nl-NL" sz="3265" i="1" dirty="0" err="1">
                <a:highlight>
                  <a:srgbClr val="FFFF00"/>
                </a:highlight>
                <a:latin typeface="Tahoma" panose="020B0604030504040204" pitchFamily="34" charset="0"/>
                <a:ea typeface="Tahoma" panose="020B0604030504040204" pitchFamily="34" charset="0"/>
                <a:cs typeface="Tahoma" panose="020B0604030504040204" pitchFamily="34" charset="0"/>
              </a:rPr>
              <a:t>Ammi</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noemen; wie mijn geliefde niet was </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 [Lo-</a:t>
            </a:r>
            <a:r>
              <a:rPr lang="nl-NL" sz="3265" i="1" dirty="0" err="1">
                <a:highlight>
                  <a:srgbClr val="FFFF00"/>
                </a:highlight>
                <a:latin typeface="Tahoma" panose="020B0604030504040204" pitchFamily="34" charset="0"/>
                <a:ea typeface="Tahoma" panose="020B0604030504040204" pitchFamily="34" charset="0"/>
                <a:cs typeface="Tahoma" panose="020B0604030504040204" pitchFamily="34" charset="0"/>
              </a:rPr>
              <a:t>Ruchama</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zal Ik mijn geliefde </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 [</a:t>
            </a:r>
            <a:r>
              <a:rPr lang="nl-NL" sz="3265" i="1" dirty="0" err="1">
                <a:highlight>
                  <a:srgbClr val="FFFF00"/>
                </a:highlight>
                <a:latin typeface="Tahoma" panose="020B0604030504040204" pitchFamily="34" charset="0"/>
                <a:ea typeface="Tahoma" panose="020B0604030504040204" pitchFamily="34" charset="0"/>
                <a:cs typeface="Tahoma" panose="020B0604030504040204" pitchFamily="34" charset="0"/>
              </a:rPr>
              <a:t>Ruchama</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noemen. En waar tegen hen gezegd is: “Jullie zijn mijn volk niet </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 [Lo-</a:t>
            </a:r>
            <a:r>
              <a:rPr lang="nl-NL" sz="3265" i="1" dirty="0" err="1">
                <a:highlight>
                  <a:srgbClr val="FFFF00"/>
                </a:highlight>
                <a:latin typeface="Tahoma" panose="020B0604030504040204" pitchFamily="34" charset="0"/>
                <a:ea typeface="Tahoma" panose="020B0604030504040204" pitchFamily="34" charset="0"/>
                <a:cs typeface="Tahoma" panose="020B0604030504040204" pitchFamily="34" charset="0"/>
              </a:rPr>
              <a:t>Ammi</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zullen ze kinderen van de levende God worden genoemd.’																					</a:t>
            </a:r>
            <a:r>
              <a:rPr lang="nl-NL" sz="2539" dirty="0">
                <a:solidFill>
                  <a:schemeClr val="bg1"/>
                </a:solidFill>
                <a:latin typeface="Tahoma" panose="020B0604030504040204" pitchFamily="34" charset="0"/>
                <a:ea typeface="Tahoma" panose="020B0604030504040204" pitchFamily="34" charset="0"/>
                <a:cs typeface="Tahoma" panose="020B0604030504040204" pitchFamily="34" charset="0"/>
              </a:rPr>
              <a:t>Romeinen 9 vers 24 - 26</a:t>
            </a:r>
          </a:p>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endParaRPr lang="nl-NL" sz="3628"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0575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46491C47-9665-D526-F526-403AEF6814DF}"/>
              </a:ext>
            </a:extLst>
          </p:cNvPr>
          <p:cNvSpPr txBox="1"/>
          <p:nvPr/>
        </p:nvSpPr>
        <p:spPr>
          <a:xfrm>
            <a:off x="610195" y="555483"/>
            <a:ext cx="11363454" cy="6728380"/>
          </a:xfrm>
          <a:prstGeom prst="rect">
            <a:avLst/>
          </a:prstGeom>
          <a:noFill/>
        </p:spPr>
        <p:txBody>
          <a:bodyPr wrap="square">
            <a:spAutoFit/>
          </a:bodyPr>
          <a:lstStyle/>
          <a:p>
            <a:pPr>
              <a:lnSpc>
                <a:spcPct val="110000"/>
              </a:lnSpc>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b="1" dirty="0">
                <a:solidFill>
                  <a:schemeClr val="bg1"/>
                </a:solidFill>
                <a:latin typeface="Tahoma" panose="020B0604030504040204" pitchFamily="34" charset="0"/>
                <a:ea typeface="Tahoma" panose="020B0604030504040204" pitchFamily="34" charset="0"/>
                <a:cs typeface="Tahoma" panose="020B0604030504040204" pitchFamily="34" charset="0"/>
              </a:rPr>
              <a:t>Petrus</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over wie bij Gods volk horen:</a:t>
            </a:r>
          </a:p>
          <a:p>
            <a:pPr>
              <a:lnSpc>
                <a:spcPct val="110000"/>
              </a:lnSpc>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endParaRPr lang="nl-NL" sz="3265"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nSpc>
                <a:spcPct val="110000"/>
              </a:lnSpc>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Maar u bent een uitverkoren geslacht, een koninklijk priesterschap, een heilige natie, Gods eigen volk, gekozen om de grote daden te verkondigen van Hem die u uit de duisternis geroepen heeft naar zijn wonderbaar licht. Vroeger was u Gods volk niet </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[Lo-</a:t>
            </a:r>
            <a:r>
              <a:rPr lang="nl-NL" sz="3265" i="1" dirty="0" err="1">
                <a:highlight>
                  <a:srgbClr val="FFFF00"/>
                </a:highlight>
                <a:latin typeface="Tahoma" panose="020B0604030504040204" pitchFamily="34" charset="0"/>
                <a:ea typeface="Tahoma" panose="020B0604030504040204" pitchFamily="34" charset="0"/>
                <a:cs typeface="Tahoma" panose="020B0604030504040204" pitchFamily="34" charset="0"/>
              </a:rPr>
              <a:t>Ammi</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nu bent u Gods volk </a:t>
            </a:r>
            <a:r>
              <a:rPr lang="nl-NL" sz="3265" i="1" dirty="0">
                <a:solidFill>
                  <a:schemeClr val="bg1"/>
                </a:solidFill>
                <a:highlight>
                  <a:srgbClr val="FFFF00"/>
                </a:highlight>
                <a:latin typeface="Tahoma" panose="020B0604030504040204" pitchFamily="34" charset="0"/>
                <a:ea typeface="Tahoma" panose="020B0604030504040204" pitchFamily="34" charset="0"/>
                <a:cs typeface="Tahoma" panose="020B0604030504040204" pitchFamily="34" charset="0"/>
              </a:rPr>
              <a:t> </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a:t>
            </a:r>
            <a:r>
              <a:rPr lang="nl-NL" sz="3265" i="1" dirty="0" err="1">
                <a:highlight>
                  <a:srgbClr val="FFFF00"/>
                </a:highlight>
                <a:latin typeface="Tahoma" panose="020B0604030504040204" pitchFamily="34" charset="0"/>
                <a:ea typeface="Tahoma" panose="020B0604030504040204" pitchFamily="34" charset="0"/>
                <a:cs typeface="Tahoma" panose="020B0604030504040204" pitchFamily="34" charset="0"/>
              </a:rPr>
              <a:t>Ammi</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vroeger heeft God u zijn ontferming </a:t>
            </a:r>
            <a:r>
              <a:rPr lang="nl-NL" sz="2177" dirty="0">
                <a:solidFill>
                  <a:schemeClr val="bg1"/>
                </a:solidFill>
                <a:latin typeface="Tahoma" panose="020B0604030504040204" pitchFamily="34" charset="0"/>
                <a:ea typeface="Tahoma" panose="020B0604030504040204" pitchFamily="34" charset="0"/>
                <a:cs typeface="Tahoma" panose="020B0604030504040204" pitchFamily="34" charset="0"/>
              </a:rPr>
              <a:t>(NBV21)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barmhartigheid </a:t>
            </a:r>
            <a:r>
              <a:rPr lang="nl-NL" sz="2177" dirty="0">
                <a:solidFill>
                  <a:schemeClr val="bg1"/>
                </a:solidFill>
                <a:latin typeface="Tahoma" panose="020B0604030504040204" pitchFamily="34" charset="0"/>
                <a:ea typeface="Tahoma" panose="020B0604030504040204" pitchFamily="34" charset="0"/>
                <a:cs typeface="Tahoma" panose="020B0604030504040204" pitchFamily="34" charset="0"/>
              </a:rPr>
              <a:t>(GNB)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onthouden </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 [Lo-</a:t>
            </a:r>
            <a:r>
              <a:rPr lang="nl-NL" sz="3265" i="1" dirty="0" err="1">
                <a:highlight>
                  <a:srgbClr val="FFFF00"/>
                </a:highlight>
                <a:latin typeface="Tahoma" panose="020B0604030504040204" pitchFamily="34" charset="0"/>
                <a:ea typeface="Tahoma" panose="020B0604030504040204" pitchFamily="34" charset="0"/>
                <a:cs typeface="Tahoma" panose="020B0604030504040204" pitchFamily="34" charset="0"/>
              </a:rPr>
              <a:t>Ruchama</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nu heeft Hij u zijn ontferming / barmhartigheid </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 [</a:t>
            </a:r>
            <a:r>
              <a:rPr lang="nl-NL" sz="3265" i="1" dirty="0" err="1">
                <a:highlight>
                  <a:srgbClr val="FFFF00"/>
                </a:highlight>
                <a:latin typeface="Tahoma" panose="020B0604030504040204" pitchFamily="34" charset="0"/>
                <a:ea typeface="Tahoma" panose="020B0604030504040204" pitchFamily="34" charset="0"/>
                <a:cs typeface="Tahoma" panose="020B0604030504040204" pitchFamily="34" charset="0"/>
              </a:rPr>
              <a:t>Ruchama</a:t>
            </a:r>
            <a:r>
              <a:rPr lang="nl-NL" sz="3265" i="1" dirty="0">
                <a:highlight>
                  <a:srgbClr val="FFFF00"/>
                </a:highlight>
                <a:latin typeface="Tahoma" panose="020B0604030504040204" pitchFamily="34" charset="0"/>
                <a:ea typeface="Tahoma" panose="020B0604030504040204" pitchFamily="34" charset="0"/>
                <a:cs typeface="Tahoma" panose="020B0604030504040204" pitchFamily="34" charset="0"/>
              </a:rPr>
              <a:t>]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getoond.</a:t>
            </a:r>
          </a:p>
          <a:p>
            <a:pPr>
              <a:lnSpc>
                <a:spcPct val="110000"/>
              </a:lnSpc>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nl-NL" sz="2539" dirty="0">
                <a:solidFill>
                  <a:schemeClr val="bg1"/>
                </a:solidFill>
                <a:latin typeface="Tahoma" panose="020B0604030504040204" pitchFamily="34" charset="0"/>
                <a:ea typeface="Tahoma" panose="020B0604030504040204" pitchFamily="34" charset="0"/>
                <a:cs typeface="Tahoma" panose="020B0604030504040204" pitchFamily="34" charset="0"/>
              </a:rPr>
              <a:t>1 Petrus 2 vers 9 +10</a:t>
            </a:r>
          </a:p>
          <a:p>
            <a:pPr>
              <a:lnSpc>
                <a:spcPct val="110000"/>
              </a:lnSpc>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endParaRPr lang="nl-NL" sz="3628"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69657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46491C47-9665-D526-F526-403AEF6814DF}"/>
              </a:ext>
            </a:extLst>
          </p:cNvPr>
          <p:cNvSpPr txBox="1"/>
          <p:nvPr/>
        </p:nvSpPr>
        <p:spPr>
          <a:xfrm>
            <a:off x="610195" y="555483"/>
            <a:ext cx="11363454" cy="5762988"/>
          </a:xfrm>
          <a:prstGeom prst="rect">
            <a:avLst/>
          </a:prstGeom>
          <a:noFill/>
        </p:spPr>
        <p:txBody>
          <a:bodyPr wrap="square">
            <a:spAutoFit/>
          </a:bodyPr>
          <a:lstStyle/>
          <a:p>
            <a:pPr>
              <a:lnSpc>
                <a:spcPct val="114000"/>
              </a:lnSpc>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b="1" dirty="0">
                <a:solidFill>
                  <a:schemeClr val="bg1"/>
                </a:solidFill>
                <a:latin typeface="Tahoma" panose="020B0604030504040204" pitchFamily="34" charset="0"/>
                <a:ea typeface="Tahoma" panose="020B0604030504040204" pitchFamily="34" charset="0"/>
                <a:cs typeface="Tahoma" panose="020B0604030504040204" pitchFamily="34" charset="0"/>
              </a:rPr>
              <a:t>Jesaja</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over wie bij Gods volk horen:</a:t>
            </a:r>
          </a:p>
          <a:p>
            <a:pPr>
              <a:lnSpc>
                <a:spcPct val="114000"/>
              </a:lnSpc>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endParaRPr lang="nl-NL" sz="3265"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nSpc>
                <a:spcPct val="114000"/>
              </a:lnSpc>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Op die dag zal er een weg lopen van Egypte naar Assyrië. Dan zullen de Assyriërs naar Egypte komen en de </a:t>
            </a:r>
            <a:r>
              <a:rPr lang="nl-NL" sz="3265" dirty="0" err="1">
                <a:solidFill>
                  <a:schemeClr val="bg1"/>
                </a:solidFill>
                <a:latin typeface="Tahoma" panose="020B0604030504040204" pitchFamily="34" charset="0"/>
                <a:ea typeface="Tahoma" panose="020B0604030504040204" pitchFamily="34" charset="0"/>
                <a:cs typeface="Tahoma" panose="020B0604030504040204" pitchFamily="34" charset="0"/>
              </a:rPr>
              <a:t>Egypte-naren</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naar Assyrië, en samen zullen zij de </a:t>
            </a:r>
            <a:r>
              <a:rPr lang="nl-NL" sz="3265" cap="small" dirty="0">
                <a:solidFill>
                  <a:schemeClr val="bg1"/>
                </a:solidFill>
                <a:latin typeface="Tahoma" panose="020B0604030504040204" pitchFamily="34" charset="0"/>
                <a:ea typeface="Tahoma" panose="020B0604030504040204" pitchFamily="34" charset="0"/>
                <a:cs typeface="Tahoma" panose="020B0604030504040204" pitchFamily="34" charset="0"/>
              </a:rPr>
              <a:t>HEER</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dienen.</a:t>
            </a:r>
          </a:p>
          <a:p>
            <a:pPr>
              <a:lnSpc>
                <a:spcPct val="114000"/>
              </a:lnSpc>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Op die dag zal Israël zich als derde bij Egypte en Assyrië voegen, tot zegen voor de hele wereld. Want de </a:t>
            </a:r>
            <a:r>
              <a:rPr lang="nl-NL" sz="3265" cap="small" dirty="0">
                <a:solidFill>
                  <a:schemeClr val="bg1"/>
                </a:solidFill>
                <a:latin typeface="Tahoma" panose="020B0604030504040204" pitchFamily="34" charset="0"/>
                <a:ea typeface="Tahoma" panose="020B0604030504040204" pitchFamily="34" charset="0"/>
                <a:cs typeface="Tahoma" panose="020B0604030504040204" pitchFamily="34" charset="0"/>
              </a:rPr>
              <a:t>HEER</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van de hemelse machten zal hen zegenen met de woorden: ‘Gezegend is Egypte, mijn volk, en Assyrië, werk van mijn handen, en Israël, mijn eigen bezit.’	  </a:t>
            </a:r>
            <a:r>
              <a:rPr lang="nl-NL" sz="2539" dirty="0">
                <a:solidFill>
                  <a:schemeClr val="bg1"/>
                </a:solidFill>
                <a:latin typeface="Tahoma" panose="020B0604030504040204" pitchFamily="34" charset="0"/>
                <a:ea typeface="Tahoma" panose="020B0604030504040204" pitchFamily="34" charset="0"/>
                <a:cs typeface="Tahoma" panose="020B0604030504040204" pitchFamily="34" charset="0"/>
              </a:rPr>
              <a:t>Jesaja 19 vers 23 - 25</a:t>
            </a:r>
            <a:endParaRPr lang="nl-NL" sz="3628"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41329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46491C47-9665-D526-F526-403AEF6814DF}"/>
              </a:ext>
            </a:extLst>
          </p:cNvPr>
          <p:cNvSpPr txBox="1"/>
          <p:nvPr/>
        </p:nvSpPr>
        <p:spPr>
          <a:xfrm>
            <a:off x="610194" y="555483"/>
            <a:ext cx="11494069" cy="6624121"/>
          </a:xfrm>
          <a:prstGeom prst="rect">
            <a:avLst/>
          </a:prstGeom>
          <a:noFill/>
        </p:spPr>
        <p:txBody>
          <a:bodyPr wrap="square">
            <a:spAutoFit/>
          </a:bodyPr>
          <a:lstStyle/>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b="1" dirty="0">
                <a:solidFill>
                  <a:schemeClr val="bg1"/>
                </a:solidFill>
                <a:latin typeface="Tahoma" panose="020B0604030504040204" pitchFamily="34" charset="0"/>
                <a:ea typeface="Tahoma" panose="020B0604030504040204" pitchFamily="34" charset="0"/>
                <a:cs typeface="Tahoma" panose="020B0604030504040204" pitchFamily="34" charset="0"/>
              </a:rPr>
              <a:t>Jezus</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over wie bij Gods volk horen:		</a:t>
            </a:r>
            <a:r>
              <a:rPr lang="nl-NL" sz="2177" dirty="0">
                <a:solidFill>
                  <a:schemeClr val="bg1"/>
                </a:solidFill>
                <a:latin typeface="Tahoma" panose="020B0604030504040204" pitchFamily="34" charset="0"/>
                <a:ea typeface="Tahoma" panose="020B0604030504040204" pitchFamily="34" charset="0"/>
                <a:cs typeface="Tahoma" panose="020B0604030504040204" pitchFamily="34" charset="0"/>
              </a:rPr>
              <a:t> Matteüs 8 vers 10 - 13</a:t>
            </a:r>
          </a:p>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endParaRPr lang="nl-NL" sz="3265"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Toen Jezus dit hoorde, verbaasde Hij zich en Hij zei tegen degenen die Hem volgden: ‘Ik verzeker jullie: bij niemand in Israël heb Ik zo’n groot geloof gevonden. Ik zeg jullie dat velen uit het oosten en uit het westen zullen komen en met Abraham, Isaak en Jakob zullen aanliggen bij het feestmaal in het koninkrijk van de hemel, maar de erfgenamen van het koninkrijk zullen worden verbannen naar de uiterste </a:t>
            </a:r>
            <a:r>
              <a:rPr lang="nl-NL" sz="3265" dirty="0" err="1">
                <a:solidFill>
                  <a:schemeClr val="bg1"/>
                </a:solidFill>
                <a:latin typeface="Tahoma" panose="020B0604030504040204" pitchFamily="34" charset="0"/>
                <a:ea typeface="Tahoma" panose="020B0604030504040204" pitchFamily="34" charset="0"/>
                <a:cs typeface="Tahoma" panose="020B0604030504040204" pitchFamily="34" charset="0"/>
              </a:rPr>
              <a:t>duister-nis</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daar zullen zij jammeren en knarsetanden.’ Tegen de centurio zei Jezus: ‘Ga naar huis. Zoals u het geloofd hebt, zo zal het gebeuren.’ Op hetzelfde moment genas zijn knecht.																			</a:t>
            </a:r>
            <a:endParaRPr lang="nl-NL" sz="3628"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41761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46491C47-9665-D526-F526-403AEF6814DF}"/>
              </a:ext>
            </a:extLst>
          </p:cNvPr>
          <p:cNvSpPr txBox="1"/>
          <p:nvPr/>
        </p:nvSpPr>
        <p:spPr>
          <a:xfrm>
            <a:off x="610195" y="555483"/>
            <a:ext cx="11363454" cy="5116785"/>
          </a:xfrm>
          <a:prstGeom prst="rect">
            <a:avLst/>
          </a:prstGeom>
          <a:noFill/>
        </p:spPr>
        <p:txBody>
          <a:bodyPr wrap="square">
            <a:spAutoFit/>
          </a:bodyPr>
          <a:lstStyle/>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b="1" dirty="0">
                <a:solidFill>
                  <a:schemeClr val="bg1"/>
                </a:solidFill>
                <a:latin typeface="Tahoma" panose="020B0604030504040204" pitchFamily="34" charset="0"/>
                <a:ea typeface="Tahoma" panose="020B0604030504040204" pitchFamily="34" charset="0"/>
                <a:cs typeface="Tahoma" panose="020B0604030504040204" pitchFamily="34" charset="0"/>
              </a:rPr>
              <a:t>Petrus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en </a:t>
            </a:r>
            <a:r>
              <a:rPr lang="nl-NL" sz="3265" b="1" dirty="0">
                <a:solidFill>
                  <a:schemeClr val="bg1"/>
                </a:solidFill>
                <a:latin typeface="Tahoma" panose="020B0604030504040204" pitchFamily="34" charset="0"/>
                <a:ea typeface="Tahoma" panose="020B0604030504040204" pitchFamily="34" charset="0"/>
                <a:cs typeface="Tahoma" panose="020B0604030504040204" pitchFamily="34" charset="0"/>
              </a:rPr>
              <a:t>Jakobus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over wie bij Gods volk horen:</a:t>
            </a:r>
          </a:p>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endParaRPr lang="nl-NL" sz="3265"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u="sng" dirty="0">
                <a:solidFill>
                  <a:schemeClr val="bg1"/>
                </a:solidFill>
                <a:latin typeface="Tahoma" panose="020B0604030504040204" pitchFamily="34" charset="0"/>
                <a:ea typeface="Tahoma" panose="020B0604030504040204" pitchFamily="34" charset="0"/>
                <a:cs typeface="Tahoma" panose="020B0604030504040204" pitchFamily="34" charset="0"/>
              </a:rPr>
              <a:t>Eerst zegt Petrus</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“God, die de harten doorgrondt, heeft zich duidelijk vóór hen [de gelovigen uit de andere volken] uitgesproken door hun de heilige Geest te schenken, zoals Hij die ook aan ons geschonken heeft. Hij heeft geen enkel onderscheid gemaakt tussen ons en hen, want Hij heeft hun hart door het geloof gereinigd. Nee, we geloven dat we door de genade van de Heer Jezus gered worden, op dezelfde wijze als zij.” 											</a:t>
            </a:r>
            <a:r>
              <a:rPr lang="nl-NL" sz="2539" dirty="0">
                <a:solidFill>
                  <a:schemeClr val="bg1"/>
                </a:solidFill>
                <a:latin typeface="Tahoma" panose="020B0604030504040204" pitchFamily="34" charset="0"/>
                <a:ea typeface="Tahoma" panose="020B0604030504040204" pitchFamily="34" charset="0"/>
                <a:cs typeface="Tahoma" panose="020B0604030504040204" pitchFamily="34" charset="0"/>
              </a:rPr>
              <a:t>Handelingen 15 vers 8 - 11</a:t>
            </a:r>
            <a:endParaRPr lang="nl-NL" sz="3628"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52561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46491C47-9665-D526-F526-403AEF6814DF}"/>
              </a:ext>
            </a:extLst>
          </p:cNvPr>
          <p:cNvSpPr txBox="1"/>
          <p:nvPr/>
        </p:nvSpPr>
        <p:spPr>
          <a:xfrm>
            <a:off x="610195" y="555483"/>
            <a:ext cx="11363454" cy="6121676"/>
          </a:xfrm>
          <a:prstGeom prst="rect">
            <a:avLst/>
          </a:prstGeom>
          <a:noFill/>
        </p:spPr>
        <p:txBody>
          <a:bodyPr wrap="square">
            <a:spAutoFit/>
          </a:bodyPr>
          <a:lstStyle/>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b="1" dirty="0">
                <a:solidFill>
                  <a:schemeClr val="bg1"/>
                </a:solidFill>
                <a:latin typeface="Tahoma" panose="020B0604030504040204" pitchFamily="34" charset="0"/>
                <a:ea typeface="Tahoma" panose="020B0604030504040204" pitchFamily="34" charset="0"/>
                <a:cs typeface="Tahoma" panose="020B0604030504040204" pitchFamily="34" charset="0"/>
              </a:rPr>
              <a:t>Petrus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en </a:t>
            </a:r>
            <a:r>
              <a:rPr lang="nl-NL" sz="3265" b="1" dirty="0">
                <a:solidFill>
                  <a:schemeClr val="bg1"/>
                </a:solidFill>
                <a:latin typeface="Tahoma" panose="020B0604030504040204" pitchFamily="34" charset="0"/>
                <a:ea typeface="Tahoma" panose="020B0604030504040204" pitchFamily="34" charset="0"/>
                <a:cs typeface="Tahoma" panose="020B0604030504040204" pitchFamily="34" charset="0"/>
              </a:rPr>
              <a:t>Jakobus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over wie bij Gods volk horen:</a:t>
            </a:r>
          </a:p>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endParaRPr lang="nl-NL" sz="3265"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u="sng" dirty="0">
                <a:solidFill>
                  <a:schemeClr val="bg1"/>
                </a:solidFill>
                <a:latin typeface="Tahoma" panose="020B0604030504040204" pitchFamily="34" charset="0"/>
                <a:ea typeface="Tahoma" panose="020B0604030504040204" pitchFamily="34" charset="0"/>
                <a:cs typeface="Tahoma" panose="020B0604030504040204" pitchFamily="34" charset="0"/>
              </a:rPr>
              <a:t>Jakobus voegt toe</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“Simeon heeft uiteengezet hoe God </a:t>
            </a:r>
            <a:r>
              <a:rPr lang="nl-NL" sz="3265" dirty="0" err="1">
                <a:solidFill>
                  <a:schemeClr val="bg1"/>
                </a:solidFill>
                <a:latin typeface="Tahoma" panose="020B0604030504040204" pitchFamily="34" charset="0"/>
                <a:ea typeface="Tahoma" panose="020B0604030504040204" pitchFamily="34" charset="0"/>
                <a:cs typeface="Tahoma" panose="020B0604030504040204" pitchFamily="34" charset="0"/>
              </a:rPr>
              <a:t>van-af</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het begin het voornemen had om uit alle volken een volk te vormen dat zijn naam vereert. Dat stemt overeen met de woorden van de profeten; er staat immers geschreven: “Dan keer Ik terug op mijn schreden. Ik zal het vervallen huis van David herbouwen en wat neergehaald is weer opbouwen. Ik zal dit huis doen herrijzen, zodat de mensen die </a:t>
            </a:r>
            <a:r>
              <a:rPr lang="nl-NL" sz="3265" dirty="0" err="1">
                <a:solidFill>
                  <a:schemeClr val="bg1"/>
                </a:solidFill>
                <a:latin typeface="Tahoma" panose="020B0604030504040204" pitchFamily="34" charset="0"/>
                <a:ea typeface="Tahoma" panose="020B0604030504040204" pitchFamily="34" charset="0"/>
                <a:cs typeface="Tahoma" panose="020B0604030504040204" pitchFamily="34" charset="0"/>
              </a:rPr>
              <a:t>overgeble-ven</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zijn de Heer zullen zoeken, evenals alle volken over wie mijn naam is uitgeroepen. Zo spreekt de Heer, die dit van oudsher heeft aangekondigd.”  	    </a:t>
            </a:r>
            <a:r>
              <a:rPr lang="nl-NL" sz="2539" dirty="0">
                <a:solidFill>
                  <a:schemeClr val="bg1"/>
                </a:solidFill>
                <a:latin typeface="Tahoma" panose="020B0604030504040204" pitchFamily="34" charset="0"/>
                <a:ea typeface="Tahoma" panose="020B0604030504040204" pitchFamily="34" charset="0"/>
                <a:cs typeface="Tahoma" panose="020B0604030504040204" pitchFamily="34" charset="0"/>
              </a:rPr>
              <a:t>Handelingen 15 vers 14 - 19</a:t>
            </a:r>
            <a:endParaRPr lang="nl-NL" sz="3628"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43055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46491C47-9665-D526-F526-403AEF6814DF}"/>
              </a:ext>
            </a:extLst>
          </p:cNvPr>
          <p:cNvSpPr txBox="1"/>
          <p:nvPr/>
        </p:nvSpPr>
        <p:spPr>
          <a:xfrm>
            <a:off x="610195" y="555483"/>
            <a:ext cx="11363454" cy="6121676"/>
          </a:xfrm>
          <a:prstGeom prst="rect">
            <a:avLst/>
          </a:prstGeom>
          <a:noFill/>
        </p:spPr>
        <p:txBody>
          <a:bodyPr wrap="square">
            <a:spAutoFit/>
          </a:bodyPr>
          <a:lstStyle/>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b="1" dirty="0">
                <a:solidFill>
                  <a:schemeClr val="bg1"/>
                </a:solidFill>
                <a:latin typeface="Tahoma" panose="020B0604030504040204" pitchFamily="34" charset="0"/>
                <a:ea typeface="Tahoma" panose="020B0604030504040204" pitchFamily="34" charset="0"/>
                <a:cs typeface="Tahoma" panose="020B0604030504040204" pitchFamily="34" charset="0"/>
              </a:rPr>
              <a:t>Paulus </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over wie bij Gods volk horen:</a:t>
            </a:r>
          </a:p>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endParaRPr lang="nl-NL" sz="3265"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Bedenk dat u geen geboren Joden bent, maar eens tot de heidenen behoorde. U was toen niet verbonden met Christus, u was uitgesloten van het burgerschap van Israël en had geen deel had aan de verbonden die God met Israël gesloten had en de beloften die daarbij hoorden. U leefde zonder hoop en zonder God in deze wereld. Maar nu bent u, die eens ver weg was, in Christus Jezus dichtbij gekomen, door zijn bloed. Want Hij is onze vrede: Hij heeft met zijn dood Joden en niet-Joden verenigd om uit die twee in zichzelf één nieuwe mens te scheppen. </a:t>
            </a:r>
            <a:endParaRPr lang="nl-NL" sz="3628"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96180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46491C47-9665-D526-F526-403AEF6814DF}"/>
              </a:ext>
            </a:extLst>
          </p:cNvPr>
          <p:cNvSpPr txBox="1"/>
          <p:nvPr/>
        </p:nvSpPr>
        <p:spPr>
          <a:xfrm>
            <a:off x="610195" y="555483"/>
            <a:ext cx="11363454" cy="6121676"/>
          </a:xfrm>
          <a:prstGeom prst="rect">
            <a:avLst/>
          </a:prstGeom>
          <a:noFill/>
        </p:spPr>
        <p:txBody>
          <a:bodyPr wrap="square">
            <a:spAutoFit/>
          </a:bodyPr>
          <a:lstStyle/>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Zo bracht Hij vrede en verzoende Hij door het kruis beiden in één lichaam met God, door in zijn lichaam de vijandschap te doden. Vrede kwam Hij verkondigen aan u die ver weg was en vrede aan hen die dichtbij waren: dankzij Hem </a:t>
            </a:r>
            <a:r>
              <a:rPr lang="nl-NL" sz="3265" dirty="0" err="1">
                <a:solidFill>
                  <a:schemeClr val="bg1"/>
                </a:solidFill>
                <a:latin typeface="Tahoma" panose="020B0604030504040204" pitchFamily="34" charset="0"/>
                <a:ea typeface="Tahoma" panose="020B0604030504040204" pitchFamily="34" charset="0"/>
                <a:cs typeface="Tahoma" panose="020B0604030504040204" pitchFamily="34" charset="0"/>
              </a:rPr>
              <a:t>heb-ben</a:t>
            </a:r>
            <a:r>
              <a:rPr lang="nl-NL" sz="3265" dirty="0">
                <a:solidFill>
                  <a:schemeClr val="bg1"/>
                </a:solidFill>
                <a:latin typeface="Tahoma" panose="020B0604030504040204" pitchFamily="34" charset="0"/>
                <a:ea typeface="Tahoma" panose="020B0604030504040204" pitchFamily="34" charset="0"/>
                <a:cs typeface="Tahoma" panose="020B0604030504040204" pitchFamily="34" charset="0"/>
              </a:rPr>
              <a:t> wij allen door één Geest toegang tot de Vader. Zo bent u dus geen vreemdelingen of gasten meer, maar burgers, net als de heiligen, en huisgenoten van God, gebouwd op het fundament van de apostelen en profeten, met Christus Jezus zelf als de hoeksteen. In Hem vormt het bouwwerk één geheel en groeit het uit tot een tempel die gewijd is aan de Heer, in wie ook u samen opgebouwd wordt tot een plaats waar God woont door zijn Geest.     </a:t>
            </a:r>
            <a:r>
              <a:rPr lang="nl-NL" sz="2539" dirty="0">
                <a:solidFill>
                  <a:schemeClr val="bg1"/>
                </a:solidFill>
                <a:latin typeface="Tahoma" panose="020B0604030504040204" pitchFamily="34" charset="0"/>
                <a:ea typeface="Tahoma" panose="020B0604030504040204" pitchFamily="34" charset="0"/>
                <a:cs typeface="Tahoma" panose="020B0604030504040204" pitchFamily="34" charset="0"/>
              </a:rPr>
              <a:t>Efeziërs 2 vers 11 - 22</a:t>
            </a:r>
            <a:endParaRPr lang="nl-NL" sz="3628"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73498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1D5A992A-9E2F-F0D2-81E5-409CE8670971}"/>
              </a:ext>
            </a:extLst>
          </p:cNvPr>
          <p:cNvSpPr txBox="1"/>
          <p:nvPr/>
        </p:nvSpPr>
        <p:spPr>
          <a:xfrm>
            <a:off x="267332" y="686098"/>
            <a:ext cx="11657337" cy="1946751"/>
          </a:xfrm>
          <a:prstGeom prst="rect">
            <a:avLst/>
          </a:prstGeom>
          <a:noFill/>
        </p:spPr>
        <p:txBody>
          <a:bodyPr wrap="square">
            <a:spAutoFit/>
          </a:bodyPr>
          <a:lstStyle/>
          <a:p>
            <a:pPr algn="ctr">
              <a:spcAft>
                <a:spcPts val="726"/>
              </a:spcAft>
            </a:pPr>
            <a:r>
              <a:rPr lang="nl-NL" sz="3628" b="1" kern="100" dirty="0">
                <a:solidFill>
                  <a:schemeClr val="bg1"/>
                </a:solidFill>
                <a:latin typeface="Tahoma" panose="020B0604030504040204" pitchFamily="34" charset="0"/>
                <a:ea typeface="Tahoma" panose="020B0604030504040204" pitchFamily="34" charset="0"/>
                <a:cs typeface="Tahoma" panose="020B0604030504040204" pitchFamily="34" charset="0"/>
              </a:rPr>
              <a:t>Geloof in Gods plan </a:t>
            </a:r>
          </a:p>
          <a:p>
            <a:pPr algn="ctr">
              <a:spcAft>
                <a:spcPts val="726"/>
              </a:spcAft>
            </a:pPr>
            <a:endParaRPr lang="nl-NL" sz="3628" b="1" kern="1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spcAft>
                <a:spcPts val="726"/>
              </a:spcAft>
            </a:pPr>
            <a:r>
              <a:rPr lang="nl-NL" sz="3628" b="1" kern="100" dirty="0">
                <a:solidFill>
                  <a:schemeClr val="bg1"/>
                </a:solidFill>
                <a:latin typeface="Tahoma" panose="020B0604030504040204" pitchFamily="34" charset="0"/>
                <a:ea typeface="Tahoma" panose="020B0604030504040204" pitchFamily="34" charset="0"/>
                <a:cs typeface="Tahoma" panose="020B0604030504040204" pitchFamily="34" charset="0"/>
              </a:rPr>
              <a:t>en je hoort bij zijn volk!</a:t>
            </a:r>
          </a:p>
        </p:txBody>
      </p:sp>
    </p:spTree>
    <p:extLst>
      <p:ext uri="{BB962C8B-B14F-4D97-AF65-F5344CB8AC3E}">
        <p14:creationId xmlns:p14="http://schemas.microsoft.com/office/powerpoint/2010/main" val="4028882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46491C47-9665-D526-F526-403AEF6814DF}"/>
              </a:ext>
            </a:extLst>
          </p:cNvPr>
          <p:cNvSpPr txBox="1"/>
          <p:nvPr/>
        </p:nvSpPr>
        <p:spPr>
          <a:xfrm>
            <a:off x="610195" y="555483"/>
            <a:ext cx="11363454" cy="6840014"/>
          </a:xfrm>
          <a:prstGeom prst="rect">
            <a:avLst/>
          </a:prstGeom>
          <a:noFill/>
        </p:spPr>
        <p:txBody>
          <a:bodyPr wrap="square">
            <a:spAutoFit/>
          </a:bodyPr>
          <a:lstStyle/>
          <a:p>
            <a:pPr>
              <a:spcAft>
                <a:spcPts val="726"/>
              </a:spcAft>
            </a:pPr>
            <a:r>
              <a:rPr lang="nl-NL" sz="3265" dirty="0">
                <a:solidFill>
                  <a:schemeClr val="bg1"/>
                </a:solidFill>
              </a:rPr>
              <a:t>Want Jood is men niet door uiterlijkheden, en het gaat ook niet om de uiterlijke, lichamelijke besnijdenis; Jood zijn is iets innerlijks en de besnijdenis is die van het hart. Het is het werk van de Geest.								        </a:t>
            </a:r>
            <a:r>
              <a:rPr lang="nl-NL" sz="2177" dirty="0">
                <a:solidFill>
                  <a:schemeClr val="bg1"/>
                </a:solidFill>
                <a:latin typeface="Tahoma" panose="020B0604030504040204" pitchFamily="34" charset="0"/>
                <a:ea typeface="Tahoma" panose="020B0604030504040204" pitchFamily="34" charset="0"/>
                <a:cs typeface="Tahoma" panose="020B0604030504040204" pitchFamily="34" charset="0"/>
              </a:rPr>
              <a:t>Romeinen 2 vers 28 + 29</a:t>
            </a:r>
          </a:p>
          <a:p>
            <a:pPr>
              <a:spcAft>
                <a:spcPts val="726"/>
              </a:spcAft>
            </a:pPr>
            <a:endParaRPr lang="nl-NL" sz="2177"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spcAft>
                <a:spcPts val="726"/>
              </a:spcAft>
            </a:pPr>
            <a:endParaRPr lang="nl-NL" sz="2177" dirty="0">
              <a:solidFill>
                <a:schemeClr val="bg1"/>
              </a:solidFill>
            </a:endParaRPr>
          </a:p>
          <a:p>
            <a:pPr>
              <a:spcAft>
                <a:spcPts val="726"/>
              </a:spcAft>
            </a:pPr>
            <a:r>
              <a:rPr lang="nl-NL" sz="3265" dirty="0">
                <a:solidFill>
                  <a:schemeClr val="bg1"/>
                </a:solidFill>
              </a:rPr>
              <a:t>Want niet alle Israëlieten behoren werkelijk tot Israël.</a:t>
            </a:r>
          </a:p>
          <a:p>
            <a:pPr>
              <a:spcAft>
                <a:spcPts val="726"/>
              </a:spcAft>
            </a:pPr>
            <a:r>
              <a:rPr lang="nl-NL" sz="2902" dirty="0">
                <a:solidFill>
                  <a:schemeClr val="bg1"/>
                </a:solidFill>
              </a:rPr>
              <a:t>Dat wil zeggen: ze </a:t>
            </a:r>
            <a:r>
              <a:rPr lang="nl-NL" sz="3265" dirty="0">
                <a:solidFill>
                  <a:schemeClr val="bg1"/>
                </a:solidFill>
              </a:rPr>
              <a:t>zijn niet door hun natuurlijke afstamming kinderen van God, maar op grond van Gods belofte.</a:t>
            </a:r>
          </a:p>
          <a:p>
            <a:pPr>
              <a:spcAft>
                <a:spcPts val="726"/>
              </a:spcAft>
            </a:pPr>
            <a:r>
              <a:rPr lang="nl-NL" sz="2177" dirty="0">
                <a:solidFill>
                  <a:schemeClr val="bg1"/>
                </a:solidFill>
                <a:latin typeface="Tahoma" panose="020B0604030504040204" pitchFamily="34" charset="0"/>
                <a:ea typeface="Tahoma" panose="020B0604030504040204" pitchFamily="34" charset="0"/>
                <a:cs typeface="Tahoma" panose="020B0604030504040204" pitchFamily="34" charset="0"/>
              </a:rPr>
              <a:t>								         Romeinen 9 vers 6 - 8</a:t>
            </a:r>
            <a:endParaRPr lang="nl-NL" sz="2177" dirty="0">
              <a:solidFill>
                <a:schemeClr val="bg1"/>
              </a:solidFill>
            </a:endParaRPr>
          </a:p>
          <a:p>
            <a:pPr>
              <a:spcAft>
                <a:spcPts val="726"/>
              </a:spcAft>
            </a:pPr>
            <a:endParaRPr lang="nl-NL" sz="3265" dirty="0">
              <a:solidFill>
                <a:schemeClr val="bg1"/>
              </a:solidFill>
            </a:endParaRPr>
          </a:p>
          <a:p>
            <a:pPr>
              <a:spcAft>
                <a:spcPts val="726"/>
              </a:spcAft>
            </a:pPr>
            <a:endParaRPr lang="nl-NL" sz="3265" b="1" kern="1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endParaRPr lang="nl-NL" sz="3265"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06157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1D5A992A-9E2F-F0D2-81E5-409CE8670971}"/>
              </a:ext>
            </a:extLst>
          </p:cNvPr>
          <p:cNvSpPr txBox="1"/>
          <p:nvPr/>
        </p:nvSpPr>
        <p:spPr>
          <a:xfrm>
            <a:off x="2352806" y="686098"/>
            <a:ext cx="7486389" cy="4278735"/>
          </a:xfrm>
          <a:prstGeom prst="rect">
            <a:avLst/>
          </a:prstGeom>
          <a:noFill/>
        </p:spPr>
        <p:txBody>
          <a:bodyPr wrap="square">
            <a:spAutoFit/>
          </a:bodyPr>
          <a:lstStyle/>
          <a:p>
            <a:pPr algn="ctr"/>
            <a:r>
              <a:rPr lang="nl-NL" sz="5441" i="1" dirty="0">
                <a:solidFill>
                  <a:schemeClr val="bg1"/>
                </a:solidFill>
                <a:latin typeface="Tahoma" panose="020B0604030504040204" pitchFamily="34" charset="0"/>
                <a:ea typeface="Tahoma" panose="020B0604030504040204" pitchFamily="34" charset="0"/>
                <a:cs typeface="Tahoma" panose="020B0604030504040204" pitchFamily="34" charset="0"/>
              </a:rPr>
              <a:t>Het ‘Israel van God’</a:t>
            </a:r>
          </a:p>
          <a:p>
            <a:pPr algn="ctr"/>
            <a:endParaRPr lang="nl-NL" sz="5441" i="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r>
              <a:rPr lang="nl-NL" sz="5441" dirty="0">
                <a:solidFill>
                  <a:schemeClr val="bg1"/>
                </a:solidFill>
                <a:latin typeface="Tahoma" panose="020B0604030504040204" pitchFamily="34" charset="0"/>
                <a:ea typeface="Tahoma" panose="020B0604030504040204" pitchFamily="34" charset="0"/>
                <a:cs typeface="Tahoma" panose="020B0604030504040204" pitchFamily="34" charset="0"/>
              </a:rPr>
              <a:t>is niet aards / letterlijk</a:t>
            </a:r>
          </a:p>
          <a:p>
            <a:pPr algn="ctr"/>
            <a:endParaRPr lang="nl-NL" sz="544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endParaRPr lang="nl-NL" sz="544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88947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46491C47-9665-D526-F526-403AEF6814DF}"/>
              </a:ext>
            </a:extLst>
          </p:cNvPr>
          <p:cNvSpPr txBox="1"/>
          <p:nvPr/>
        </p:nvSpPr>
        <p:spPr>
          <a:xfrm>
            <a:off x="610195" y="555483"/>
            <a:ext cx="11363454" cy="5673220"/>
          </a:xfrm>
          <a:prstGeom prst="rect">
            <a:avLst/>
          </a:prstGeom>
          <a:noFill/>
        </p:spPr>
        <p:txBody>
          <a:bodyPr wrap="square">
            <a:spAutoFit/>
          </a:bodyPr>
          <a:lstStyle/>
          <a:p>
            <a:pPr algn="ctr">
              <a:lnSpc>
                <a:spcPct val="150000"/>
              </a:lnSpc>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265" b="1" dirty="0">
                <a:solidFill>
                  <a:schemeClr val="bg1"/>
                </a:solidFill>
                <a:latin typeface="Tahoma" panose="020B0604030504040204" pitchFamily="34" charset="0"/>
                <a:ea typeface="Tahoma" panose="020B0604030504040204" pitchFamily="34" charset="0"/>
                <a:cs typeface="Tahoma" panose="020B0604030504040204" pitchFamily="34" charset="0"/>
              </a:rPr>
              <a:t>Galaten 6 : 15 + 16</a:t>
            </a:r>
          </a:p>
          <a:p>
            <a:pPr algn="ctr">
              <a:lnSpc>
                <a:spcPct val="150000"/>
              </a:lnSpc>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endParaRPr lang="nl-NL" sz="3265"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lnSpc>
                <a:spcPct val="150000"/>
              </a:lnSpc>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628" dirty="0">
                <a:solidFill>
                  <a:schemeClr val="bg1"/>
                </a:solidFill>
                <a:latin typeface="Tahoma" panose="020B0604030504040204" pitchFamily="34" charset="0"/>
                <a:ea typeface="Tahoma" panose="020B0604030504040204" pitchFamily="34" charset="0"/>
                <a:cs typeface="Tahoma" panose="020B0604030504040204" pitchFamily="34" charset="0"/>
              </a:rPr>
              <a:t>Het doet er niet toe of iemand besneden is of niet, maar alleen of iemand een nieuwe schepping is. </a:t>
            </a:r>
          </a:p>
          <a:p>
            <a:pPr algn="ctr">
              <a:lnSpc>
                <a:spcPct val="150000"/>
              </a:lnSpc>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628" dirty="0">
                <a:solidFill>
                  <a:schemeClr val="bg1"/>
                </a:solidFill>
                <a:latin typeface="Tahoma" panose="020B0604030504040204" pitchFamily="34" charset="0"/>
                <a:ea typeface="Tahoma" panose="020B0604030504040204" pitchFamily="34" charset="0"/>
                <a:cs typeface="Tahoma" panose="020B0604030504040204" pitchFamily="34" charset="0"/>
              </a:rPr>
              <a:t>Moge er vrede en barmhartigheid zijn </a:t>
            </a:r>
          </a:p>
          <a:p>
            <a:pPr algn="ctr">
              <a:lnSpc>
                <a:spcPct val="150000"/>
              </a:lnSpc>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628" dirty="0">
                <a:solidFill>
                  <a:schemeClr val="bg1"/>
                </a:solidFill>
                <a:latin typeface="Tahoma" panose="020B0604030504040204" pitchFamily="34" charset="0"/>
                <a:ea typeface="Tahoma" panose="020B0604030504040204" pitchFamily="34" charset="0"/>
                <a:cs typeface="Tahoma" panose="020B0604030504040204" pitchFamily="34" charset="0"/>
              </a:rPr>
              <a:t>voor allen die bij deze maatstaf blijven, </a:t>
            </a:r>
          </a:p>
          <a:p>
            <a:pPr algn="ctr">
              <a:lnSpc>
                <a:spcPct val="150000"/>
              </a:lnSpc>
              <a:tabLst>
                <a:tab pos="325949" algn="l"/>
                <a:tab pos="651898" algn="l"/>
                <a:tab pos="977847" algn="l"/>
                <a:tab pos="1303796" algn="l"/>
                <a:tab pos="1629745" algn="l"/>
                <a:tab pos="1955694" algn="l"/>
                <a:tab pos="2281643" algn="l"/>
                <a:tab pos="2607591" algn="l"/>
                <a:tab pos="2933540" algn="l"/>
                <a:tab pos="3259489" algn="l"/>
                <a:tab pos="3585438" algn="l"/>
                <a:tab pos="3911387" algn="l"/>
                <a:tab pos="4237336" algn="l"/>
                <a:tab pos="4563285" algn="l"/>
                <a:tab pos="4889234" algn="l"/>
                <a:tab pos="5215183" algn="l"/>
              </a:tabLst>
            </a:pPr>
            <a:r>
              <a:rPr lang="nl-NL" sz="3628" dirty="0">
                <a:solidFill>
                  <a:schemeClr val="bg1"/>
                </a:solidFill>
                <a:latin typeface="Tahoma" panose="020B0604030504040204" pitchFamily="34" charset="0"/>
                <a:ea typeface="Tahoma" panose="020B0604030504040204" pitchFamily="34" charset="0"/>
                <a:cs typeface="Tahoma" panose="020B0604030504040204" pitchFamily="34" charset="0"/>
              </a:rPr>
              <a:t>en voor het Israël van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1D5A992A-9E2F-F0D2-81E5-409CE8670971}"/>
              </a:ext>
            </a:extLst>
          </p:cNvPr>
          <p:cNvSpPr txBox="1"/>
          <p:nvPr/>
        </p:nvSpPr>
        <p:spPr>
          <a:xfrm>
            <a:off x="2352806" y="686098"/>
            <a:ext cx="7486389" cy="4989507"/>
          </a:xfrm>
          <a:prstGeom prst="rect">
            <a:avLst/>
          </a:prstGeom>
          <a:noFill/>
        </p:spPr>
        <p:txBody>
          <a:bodyPr wrap="square">
            <a:spAutoFit/>
          </a:bodyPr>
          <a:lstStyle/>
          <a:p>
            <a:pPr algn="ctr"/>
            <a:r>
              <a:rPr lang="nl-NL" sz="6000" i="1" dirty="0">
                <a:solidFill>
                  <a:schemeClr val="bg1"/>
                </a:solidFill>
                <a:latin typeface="Tahoma" panose="020B0604030504040204" pitchFamily="34" charset="0"/>
                <a:ea typeface="Tahoma" panose="020B0604030504040204" pitchFamily="34" charset="0"/>
                <a:cs typeface="Tahoma" panose="020B0604030504040204" pitchFamily="34" charset="0"/>
              </a:rPr>
              <a:t>Het ‘Israel van God’</a:t>
            </a:r>
          </a:p>
          <a:p>
            <a:pPr algn="ctr"/>
            <a:endParaRPr lang="nl-NL" sz="5441" i="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lnSpc>
                <a:spcPct val="130000"/>
              </a:lnSpc>
            </a:pPr>
            <a:r>
              <a:rPr lang="nl-NL" sz="5441" dirty="0">
                <a:solidFill>
                  <a:schemeClr val="bg1"/>
                </a:solidFill>
                <a:latin typeface="Tahoma" panose="020B0604030504040204" pitchFamily="34" charset="0"/>
                <a:ea typeface="Tahoma" panose="020B0604030504040204" pitchFamily="34" charset="0"/>
                <a:cs typeface="Tahoma" panose="020B0604030504040204" pitchFamily="34" charset="0"/>
              </a:rPr>
              <a:t>als bemoediging</a:t>
            </a:r>
          </a:p>
          <a:p>
            <a:pPr algn="ctr">
              <a:lnSpc>
                <a:spcPct val="130000"/>
              </a:lnSpc>
            </a:pPr>
            <a:r>
              <a:rPr lang="nl-NL" sz="5441" dirty="0">
                <a:solidFill>
                  <a:schemeClr val="bg1"/>
                </a:solidFill>
                <a:latin typeface="Tahoma" panose="020B0604030504040204" pitchFamily="34" charset="0"/>
                <a:ea typeface="Tahoma" panose="020B0604030504040204" pitchFamily="34" charset="0"/>
                <a:cs typeface="Tahoma" panose="020B0604030504040204" pitchFamily="34" charset="0"/>
              </a:rPr>
              <a:t>voor Joodse christenen</a:t>
            </a:r>
          </a:p>
          <a:p>
            <a:pPr algn="ctr">
              <a:lnSpc>
                <a:spcPct val="130000"/>
              </a:lnSpc>
            </a:pPr>
            <a:r>
              <a:rPr lang="nl-NL" sz="5441" dirty="0">
                <a:solidFill>
                  <a:schemeClr val="bg1"/>
                </a:solidFill>
                <a:latin typeface="Tahoma" panose="020B0604030504040204" pitchFamily="34" charset="0"/>
                <a:ea typeface="Tahoma" panose="020B0604030504040204" pitchFamily="34" charset="0"/>
                <a:cs typeface="Tahoma" panose="020B0604030504040204" pitchFamily="34" charset="0"/>
              </a:rPr>
              <a:t>toen en nu</a:t>
            </a:r>
          </a:p>
        </p:txBody>
      </p:sp>
    </p:spTree>
    <p:extLst>
      <p:ext uri="{BB962C8B-B14F-4D97-AF65-F5344CB8AC3E}">
        <p14:creationId xmlns:p14="http://schemas.microsoft.com/office/powerpoint/2010/main" val="519279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3B2AD7E1-924C-AA94-A95D-616AB0DB0925}"/>
              </a:ext>
            </a:extLst>
          </p:cNvPr>
          <p:cNvSpPr txBox="1"/>
          <p:nvPr/>
        </p:nvSpPr>
        <p:spPr>
          <a:xfrm>
            <a:off x="414273" y="424868"/>
            <a:ext cx="11298147" cy="6455742"/>
          </a:xfrm>
          <a:prstGeom prst="rect">
            <a:avLst/>
          </a:prstGeom>
          <a:noFill/>
        </p:spPr>
        <p:txBody>
          <a:bodyPr wrap="square">
            <a:spAutoFit/>
          </a:bodyPr>
          <a:lstStyle/>
          <a:p>
            <a:pPr algn="ctr"/>
            <a:r>
              <a:rPr lang="nl-NL" sz="5441" dirty="0">
                <a:solidFill>
                  <a:schemeClr val="bg1"/>
                </a:solidFill>
                <a:latin typeface="Tahoma" panose="020B0604030504040204" pitchFamily="34" charset="0"/>
                <a:ea typeface="Tahoma" panose="020B0604030504040204" pitchFamily="34" charset="0"/>
                <a:cs typeface="Tahoma" panose="020B0604030504040204" pitchFamily="34" charset="0"/>
              </a:rPr>
              <a:t>Heb verdriet om en bid voor</a:t>
            </a:r>
          </a:p>
          <a:p>
            <a:pPr algn="ctr"/>
            <a:endParaRPr lang="nl-NL" sz="399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r>
              <a:rPr lang="nl-NL" sz="3990" dirty="0">
                <a:solidFill>
                  <a:schemeClr val="bg1"/>
                </a:solidFill>
                <a:latin typeface="Tahoma" panose="020B0604030504040204" pitchFamily="34" charset="0"/>
                <a:ea typeface="Tahoma" panose="020B0604030504040204" pitchFamily="34" charset="0"/>
                <a:cs typeface="Tahoma" panose="020B0604030504040204" pitchFamily="34" charset="0"/>
              </a:rPr>
              <a:t>al die besneden Joden </a:t>
            </a:r>
          </a:p>
          <a:p>
            <a:pPr algn="ctr"/>
            <a:r>
              <a:rPr lang="nl-NL" sz="3990" dirty="0">
                <a:solidFill>
                  <a:schemeClr val="bg1"/>
                </a:solidFill>
                <a:latin typeface="Tahoma" panose="020B0604030504040204" pitchFamily="34" charset="0"/>
                <a:ea typeface="Tahoma" panose="020B0604030504040204" pitchFamily="34" charset="0"/>
                <a:cs typeface="Tahoma" panose="020B0604030504040204" pitchFamily="34" charset="0"/>
              </a:rPr>
              <a:t>en</a:t>
            </a:r>
          </a:p>
          <a:p>
            <a:pPr algn="ctr"/>
            <a:r>
              <a:rPr lang="nl-NL" sz="3990" dirty="0">
                <a:solidFill>
                  <a:schemeClr val="bg1"/>
                </a:solidFill>
                <a:latin typeface="Tahoma" panose="020B0604030504040204" pitchFamily="34" charset="0"/>
                <a:ea typeface="Tahoma" panose="020B0604030504040204" pitchFamily="34" charset="0"/>
                <a:cs typeface="Tahoma" panose="020B0604030504040204" pitchFamily="34" charset="0"/>
              </a:rPr>
              <a:t>om al die gedoopte Nederlanders </a:t>
            </a:r>
          </a:p>
          <a:p>
            <a:pPr algn="ctr"/>
            <a:endParaRPr lang="nl-NL" sz="399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r>
              <a:rPr lang="nl-NL" sz="3990" dirty="0">
                <a:solidFill>
                  <a:schemeClr val="bg1"/>
                </a:solidFill>
                <a:latin typeface="Tahoma" panose="020B0604030504040204" pitchFamily="34" charset="0"/>
                <a:ea typeface="Tahoma" panose="020B0604030504040204" pitchFamily="34" charset="0"/>
                <a:cs typeface="Tahoma" panose="020B0604030504040204" pitchFamily="34" charset="0"/>
              </a:rPr>
              <a:t>die Jezus Christus als </a:t>
            </a:r>
          </a:p>
          <a:p>
            <a:pPr algn="ctr"/>
            <a:r>
              <a:rPr lang="nl-NL" sz="3990" dirty="0">
                <a:solidFill>
                  <a:schemeClr val="bg1"/>
                </a:solidFill>
                <a:latin typeface="Tahoma" panose="020B0604030504040204" pitchFamily="34" charset="0"/>
                <a:ea typeface="Tahoma" panose="020B0604030504040204" pitchFamily="34" charset="0"/>
                <a:cs typeface="Tahoma" panose="020B0604030504040204" pitchFamily="34" charset="0"/>
              </a:rPr>
              <a:t>hun beloofde Verlosser afwijzen.</a:t>
            </a:r>
          </a:p>
          <a:p>
            <a:pPr algn="ctr"/>
            <a:endParaRPr lang="nl-NL" sz="399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endParaRPr lang="nl-NL" sz="399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5578033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1257</Words>
  <Application>Microsoft Office PowerPoint</Application>
  <PresentationFormat>Breedbeeld</PresentationFormat>
  <Paragraphs>63</Paragraphs>
  <Slides>15</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15</vt:i4>
      </vt:variant>
    </vt:vector>
  </HeadingPairs>
  <TitlesOfParts>
    <vt:vector size="20" baseType="lpstr">
      <vt:lpstr>Arial</vt:lpstr>
      <vt:lpstr>Calibri</vt:lpstr>
      <vt:lpstr>Calibri Light</vt:lpstr>
      <vt:lpstr>Tahoma</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 Leeftink</dc:creator>
  <cp:lastModifiedBy>L.E. Leeftink</cp:lastModifiedBy>
  <cp:revision>2</cp:revision>
  <dcterms:created xsi:type="dcterms:W3CDTF">2024-10-07T09:41:15Z</dcterms:created>
  <dcterms:modified xsi:type="dcterms:W3CDTF">2024-10-07T09:47:07Z</dcterms:modified>
</cp:coreProperties>
</file>