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2"/>
  </p:notesMasterIdLst>
  <p:handoutMasterIdLst>
    <p:handoutMasterId r:id="rId13"/>
  </p:handoutMasterIdLst>
  <p:sldIdLst>
    <p:sldId id="655" r:id="rId3"/>
    <p:sldId id="668" r:id="rId4"/>
    <p:sldId id="657" r:id="rId5"/>
    <p:sldId id="658" r:id="rId6"/>
    <p:sldId id="660" r:id="rId7"/>
    <p:sldId id="663" r:id="rId8"/>
    <p:sldId id="662" r:id="rId9"/>
    <p:sldId id="665" r:id="rId10"/>
    <p:sldId id="666" r:id="rId11"/>
  </p:sldIdLst>
  <p:sldSz cx="12192000" cy="6858000"/>
  <p:notesSz cx="6858000" cy="9144000"/>
  <p:embeddedFontLst>
    <p:embeddedFont>
      <p:font typeface="Berlin Sans FB" panose="020E0602020502020306" pitchFamily="34" charset="0"/>
      <p:regular r:id="rId14"/>
      <p:bold r:id="rId15"/>
    </p:embeddedFont>
    <p:embeddedFont>
      <p:font typeface="Tahoma" panose="020B0604030504040204" pitchFamily="34" charset="0"/>
      <p:regular r:id="rId16"/>
      <p:bold r:id="rId17"/>
    </p:embeddedFont>
  </p:embeddedFont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ECD0E38D-1A79-FB1E-B132-2848D45261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C51796E0-4B66-4F93-6272-300234E459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B9C54CC3-74A2-0FD3-53BE-C8C68D766C3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FED0AB3A-2DDF-9ACC-B28D-2E73E3AC55C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CEF2692-2D55-445D-9403-6F36C2ECD31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8DF7565F-F5CC-A5E5-4FE9-2189DBFB5A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4FCEC7A7-ABB5-3472-3197-68203D82D97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CC8EFCF-E574-B995-F5EB-ACE432FDF2E0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D729F416-D276-E75A-7239-F2E5F26E5E7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449C9369-F763-C9EE-8530-6F68C3C6A7C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0718A0B4-920F-E93C-9EC2-1D14AE6259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9006207-929D-4CCA-A7F5-F00D9F4E0B5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>
            <a:extLst>
              <a:ext uri="{FF2B5EF4-FFF2-40B4-BE49-F238E27FC236}">
                <a16:creationId xmlns:a16="http://schemas.microsoft.com/office/drawing/2014/main" id="{66817F81-5F68-9C68-969C-970AAED996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7" name="Tijdelijke aanduiding voor notities 2">
            <a:extLst>
              <a:ext uri="{FF2B5EF4-FFF2-40B4-BE49-F238E27FC236}">
                <a16:creationId xmlns:a16="http://schemas.microsoft.com/office/drawing/2014/main" id="{F0572DBA-E6C6-9DAD-A36C-B7BFA5037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Tijdelijke aanduiding voor dianummer 3">
            <a:extLst>
              <a:ext uri="{FF2B5EF4-FFF2-40B4-BE49-F238E27FC236}">
                <a16:creationId xmlns:a16="http://schemas.microsoft.com/office/drawing/2014/main" id="{A2AE8CBA-4FB5-1A01-5E26-2C4423C99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ED15EC-67B8-4215-A8AF-A0C12EB69F25}" type="slidenum">
              <a:rPr lang="nl-NL" altLang="nl-NL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14F28-112D-9FBB-EC71-AA9A5CC1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>
            <a:extLst>
              <a:ext uri="{FF2B5EF4-FFF2-40B4-BE49-F238E27FC236}">
                <a16:creationId xmlns:a16="http://schemas.microsoft.com/office/drawing/2014/main" id="{82C04F9C-92E3-19EE-D092-62F6000B5F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7" name="Tijdelijke aanduiding voor notities 2">
            <a:extLst>
              <a:ext uri="{FF2B5EF4-FFF2-40B4-BE49-F238E27FC236}">
                <a16:creationId xmlns:a16="http://schemas.microsoft.com/office/drawing/2014/main" id="{28DD7A25-8DE1-3E82-CCB6-9AF3948D1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Tijdelijke aanduiding voor dianummer 3">
            <a:extLst>
              <a:ext uri="{FF2B5EF4-FFF2-40B4-BE49-F238E27FC236}">
                <a16:creationId xmlns:a16="http://schemas.microsoft.com/office/drawing/2014/main" id="{8E29A9E9-266B-6899-669C-D0C69CDFE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ED15EC-67B8-4215-A8AF-A0C12EB69F25}" type="slidenum">
              <a:rPr lang="nl-NL" altLang="nl-NL"/>
              <a:pPr>
                <a:spcBef>
                  <a:spcPct val="0"/>
                </a:spcBef>
              </a:pPr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78214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>
            <a:extLst>
              <a:ext uri="{FF2B5EF4-FFF2-40B4-BE49-F238E27FC236}">
                <a16:creationId xmlns:a16="http://schemas.microsoft.com/office/drawing/2014/main" id="{BA4BC25C-A177-97FE-A660-A71AAEC599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5" name="Tijdelijke aanduiding voor notities 2">
            <a:extLst>
              <a:ext uri="{FF2B5EF4-FFF2-40B4-BE49-F238E27FC236}">
                <a16:creationId xmlns:a16="http://schemas.microsoft.com/office/drawing/2014/main" id="{9B5C485C-693A-55A8-18CE-D3029A80F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6" name="Tijdelijke aanduiding voor dianummer 3">
            <a:extLst>
              <a:ext uri="{FF2B5EF4-FFF2-40B4-BE49-F238E27FC236}">
                <a16:creationId xmlns:a16="http://schemas.microsoft.com/office/drawing/2014/main" id="{9F8D82DC-CBD8-F27B-A419-300C345E9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BDA484-2B6F-45B1-950E-F80AC044A5D1}" type="slidenum">
              <a:rPr lang="nl-NL" altLang="nl-NL"/>
              <a:pPr>
                <a:spcBef>
                  <a:spcPct val="0"/>
                </a:spcBef>
              </a:pPr>
              <a:t>3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-afbeelding 1">
            <a:extLst>
              <a:ext uri="{FF2B5EF4-FFF2-40B4-BE49-F238E27FC236}">
                <a16:creationId xmlns:a16="http://schemas.microsoft.com/office/drawing/2014/main" id="{E873A0D9-9BBA-958E-F666-AB967CC29E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243" name="Tijdelijke aanduiding voor notities 2">
            <a:extLst>
              <a:ext uri="{FF2B5EF4-FFF2-40B4-BE49-F238E27FC236}">
                <a16:creationId xmlns:a16="http://schemas.microsoft.com/office/drawing/2014/main" id="{8F07B241-E51A-6ECF-9190-34FDEA119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Tijdelijke aanduiding voor dianummer 3">
            <a:extLst>
              <a:ext uri="{FF2B5EF4-FFF2-40B4-BE49-F238E27FC236}">
                <a16:creationId xmlns:a16="http://schemas.microsoft.com/office/drawing/2014/main" id="{43F282E0-7A62-FECF-851C-B7FB1F6D51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96E28A-8127-4E5B-8286-D4CCDDD9F3FC}" type="slidenum">
              <a:rPr lang="nl-NL" altLang="nl-NL"/>
              <a:pPr>
                <a:spcBef>
                  <a:spcPct val="0"/>
                </a:spcBef>
              </a:pPr>
              <a:t>4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>
            <a:extLst>
              <a:ext uri="{FF2B5EF4-FFF2-40B4-BE49-F238E27FC236}">
                <a16:creationId xmlns:a16="http://schemas.microsoft.com/office/drawing/2014/main" id="{AF968F00-56EE-53DF-2909-F76A79327D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>
            <a:extLst>
              <a:ext uri="{FF2B5EF4-FFF2-40B4-BE49-F238E27FC236}">
                <a16:creationId xmlns:a16="http://schemas.microsoft.com/office/drawing/2014/main" id="{2DCE298B-A36E-D415-46EE-779B06803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2" name="Tijdelijke aanduiding voor dianummer 3">
            <a:extLst>
              <a:ext uri="{FF2B5EF4-FFF2-40B4-BE49-F238E27FC236}">
                <a16:creationId xmlns:a16="http://schemas.microsoft.com/office/drawing/2014/main" id="{C9B4BF72-A7BE-2209-5F36-07D69EA65E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BACBB9-E1A3-4D6A-A784-BE3FE37AE6D1}" type="slidenum">
              <a:rPr lang="nl-NL" altLang="nl-NL"/>
              <a:pPr>
                <a:spcBef>
                  <a:spcPct val="0"/>
                </a:spcBef>
              </a:pPr>
              <a:t>5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E9BAE60C-87BC-041D-3AD1-31B393F90C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1684D035-D3E2-9257-5597-5825B9F1C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DF179C0F-F980-53AC-7047-A321E6A4B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6D65FF-4BCC-4F03-84C7-E76D0560E241}" type="slidenum">
              <a:rPr lang="nl-NL" altLang="nl-NL"/>
              <a:pPr>
                <a:spcBef>
                  <a:spcPct val="0"/>
                </a:spcBef>
              </a:pPr>
              <a:t>6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>
            <a:extLst>
              <a:ext uri="{FF2B5EF4-FFF2-40B4-BE49-F238E27FC236}">
                <a16:creationId xmlns:a16="http://schemas.microsoft.com/office/drawing/2014/main" id="{2470BCCC-B323-24DE-245E-3230B48BE9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7" name="Tijdelijke aanduiding voor notities 2">
            <a:extLst>
              <a:ext uri="{FF2B5EF4-FFF2-40B4-BE49-F238E27FC236}">
                <a16:creationId xmlns:a16="http://schemas.microsoft.com/office/drawing/2014/main" id="{7873EBC4-132A-A529-30E5-DDCE227B6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Tijdelijke aanduiding voor dianummer 3">
            <a:extLst>
              <a:ext uri="{FF2B5EF4-FFF2-40B4-BE49-F238E27FC236}">
                <a16:creationId xmlns:a16="http://schemas.microsoft.com/office/drawing/2014/main" id="{E40DFC21-A330-ED80-D77D-D702884050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FBC387-39AC-4F7F-83D9-5D9D4E54FAF2}" type="slidenum">
              <a:rPr lang="nl-NL" altLang="nl-NL"/>
              <a:pPr>
                <a:spcBef>
                  <a:spcPct val="0"/>
                </a:spcBef>
              </a:pPr>
              <a:t>7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>
            <a:extLst>
              <a:ext uri="{FF2B5EF4-FFF2-40B4-BE49-F238E27FC236}">
                <a16:creationId xmlns:a16="http://schemas.microsoft.com/office/drawing/2014/main" id="{7ACECEF2-08FC-8F82-AE02-D7DF4C5901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5" name="Tijdelijke aanduiding voor notities 2">
            <a:extLst>
              <a:ext uri="{FF2B5EF4-FFF2-40B4-BE49-F238E27FC236}">
                <a16:creationId xmlns:a16="http://schemas.microsoft.com/office/drawing/2014/main" id="{FEC8BCDF-AEB0-E268-4E34-DF2784727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Tijdelijke aanduiding voor dianummer 3">
            <a:extLst>
              <a:ext uri="{FF2B5EF4-FFF2-40B4-BE49-F238E27FC236}">
                <a16:creationId xmlns:a16="http://schemas.microsoft.com/office/drawing/2014/main" id="{631FCF6A-015E-7FDA-5801-7CF983CF4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411B9F-747F-4ECD-AD74-E6FDAC4204BF}" type="slidenum">
              <a:rPr lang="nl-NL" altLang="nl-NL"/>
              <a:pPr>
                <a:spcBef>
                  <a:spcPct val="0"/>
                </a:spcBef>
              </a:pPr>
              <a:t>8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>
            <a:extLst>
              <a:ext uri="{FF2B5EF4-FFF2-40B4-BE49-F238E27FC236}">
                <a16:creationId xmlns:a16="http://schemas.microsoft.com/office/drawing/2014/main" id="{9EBC1F7D-9A94-488B-D0B9-1D2DC16B1D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Tijdelijke aanduiding voor notities 2">
            <a:extLst>
              <a:ext uri="{FF2B5EF4-FFF2-40B4-BE49-F238E27FC236}">
                <a16:creationId xmlns:a16="http://schemas.microsoft.com/office/drawing/2014/main" id="{60ABFC80-4150-4035-8257-2DF76C987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ijdelijke aanduiding voor dianummer 3">
            <a:extLst>
              <a:ext uri="{FF2B5EF4-FFF2-40B4-BE49-F238E27FC236}">
                <a16:creationId xmlns:a16="http://schemas.microsoft.com/office/drawing/2014/main" id="{8217E3F5-D761-C9E1-1598-AD050A07C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31052D-E196-4FA3-9946-8E1901667191}" type="slidenum">
              <a:rPr lang="nl-NL" altLang="nl-NL"/>
              <a:pPr>
                <a:spcBef>
                  <a:spcPct val="0"/>
                </a:spcBef>
              </a:pPr>
              <a:t>9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10D4579-1F13-4D80-832C-FE1EDF6F7B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5E167ED-020A-50A1-C205-6EE6730DBB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BB2FFE-B5E8-E017-D8FC-00A314AB33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0EF00-5586-4EDD-A5A8-A943CD0B1F9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1029974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AE596F-EAD8-C394-D8FB-D944104AD8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EDC010-526D-FA30-671A-8DF51EF925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9E11BD-B3AD-5A37-431B-8BE1CC2302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58462-9DC1-4AF8-A586-3F155A9BEA9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9974205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E70F1D-F9F7-7F6D-33B0-C0B8AB163E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EF93C2-CCCB-DF06-6F80-E63E0D8A14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D2C200-7BF1-AEC0-11D7-656DF3589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048B8-7B46-4AA5-9D16-7F3DE401753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689259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B32A9-6D14-EFA9-313B-F77BD7D248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A64F2A-5CB1-196A-24A1-B0C89C06C3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B8BF7D-4B8E-08A7-A87B-E8B2C3D93B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9E1FC-A6CF-4BF4-9E13-DBE5BD44250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6037172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53429BE-82A8-391C-63ED-9A174E6AC6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28E8C84-92B5-0BB9-DDEA-074B9074DD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8720F4-F4BE-13F8-B12D-2BD18E26A5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04EFE-7BD1-4B4D-81FF-9A07CB04B3C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172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0625B93-432D-9A22-8DBE-CAD80F097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25F9227-F4D9-42D5-8F48-3C485DB9F5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DB0E54C-46AD-8497-D9F6-C22F55B67A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12511-17AE-4CAB-9544-3129FBC44A4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5836708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07022CF-DB74-826E-654B-572C952925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AB1BD53-3285-B139-C16A-FF030B4C30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AF7DCE-5E97-8045-244D-310A67E0D6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15447-2AF2-4305-80FF-D6E976AB930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076866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BC1B4E-904F-A4DC-61C0-3795980A4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0B6A0B-FF7D-D451-8E59-54FB46D9B1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E3FED1-AF84-323B-B06F-7C2A9DF6D9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6DAAD-34E3-49CC-959C-CA93DBCB269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4416117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CC197E-FE70-BFE6-716D-E556B6E163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6197AE-2A79-7AC0-B51D-3E19E59397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F4A6CF-3E98-9CDA-DB72-24D38110D0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A58D3-F712-49E6-A1FD-C4890CACABF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8835934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A5FCB1-611B-A5C5-36FE-A1EF549FB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44F8CB-FAB7-6C9E-2441-B24886F5F8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CFC575-2E7C-F1DE-7A34-36A32611E6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4E56A-F656-4C7C-AF69-7CD9D9BE369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5879838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674FC6-F916-DF07-F6B6-1C09F93EDA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B0B3DB-468B-EADE-5487-D828BB0094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D5C476-0590-7799-D9E7-820DE74BCA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3996C-648F-4415-A115-A542CFBDDD5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6693299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4B7B449-5117-27FC-4EAF-023A81B68E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D39C72-4952-145A-BC03-29C93352C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5B38B8-F795-D23C-D427-094C686C96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CE8E9-2B1D-4994-A716-D0FE098151D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8115216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C07B0EC-8059-2E20-0158-C9CB5EA280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E26CF51-2FF2-80BA-764F-5D4510B0DD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D0E8C8E-6FA3-BB29-67D1-5B0A8B82D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2190-D8EB-4E93-92FD-68341AC52E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8117079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FDB96B-5853-6FDA-EF05-67EE4086DD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9D29C4-3510-0018-DFD9-3415BAD323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ED752A-BEA0-384E-6FE3-8840F45617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CD44A-DB63-40AF-8D7E-21839F6497C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0943864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728F1F-4785-A356-23C8-BF2A0845B9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580D86-4D7D-098C-AFA6-F1AACDCC27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273B92-8D68-3D0D-E075-8A79F78DB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43D66-7257-41FA-A23A-8A328B29DA4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6610459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50EB7-41D8-F770-4E47-C5D7B6E9F0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607D93-0B72-F41E-B09F-F3F3475596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F6212B-0848-5BCF-B3C6-2BAA53DF91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A15FA-D598-407B-AC57-F40355FC6B5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9801836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9CBA06A-A129-A042-1C4F-014CC15755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E54AB72-4BAE-966F-E52A-B68B7A82B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06B681A-C6FA-DBAF-B3ED-2863238E33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A9B85-E159-4F5E-92A2-6CCF95CA21F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199599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E9D5B69-2928-ADDA-9F73-867BE06556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D19A16-C8E0-B1AE-AFED-7CC57C991D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B5ED5BC-CC04-1D65-9BF5-08D14BFC07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0379D-D815-4F57-A78F-046CBF3CBE8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2723284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905912-6B2C-EF89-593C-B05168DD02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AE778B4-5698-7A30-1D90-5B4E7FE9EA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EC4A57-20E5-CC03-1A3C-00383BD9DA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B689A-037A-4101-BC4C-29F8FF9AAF5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7301867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560EB9-252F-C5A0-C874-516268AD4F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9A44DD-1ED7-845B-D952-1687D30A21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911700-1684-B671-D062-2A5689088E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6D5CE-0600-435D-8249-51C369EB7EB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6451803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B3EEA9-6B06-484B-938B-8315C59950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235964-B2A4-3F50-385B-5FAA43BF89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4CA41-EA9C-F536-5CEB-A12BA537AF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65BF7-D53E-42EE-9F90-429787DEE20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8638802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B8F22D-EBAC-FE35-3EEF-93D2E6BBDD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04465F-2E27-D5EB-B7D6-83F8AA19AB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2E2753-3439-D95D-B2AD-A04B285446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E2196-9C53-4504-8592-90B06475297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1008480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0A46E9-70CE-1B56-2E04-B15908E68F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8EF46E-AA0F-18CE-3D2A-37814E7B95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30DE73-B136-F657-43FC-D9A4563B3F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6DF1A-E958-468F-8ED3-E30EF79A07E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7500003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528D6FC-7F7C-D307-457A-0C02B2805A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EBF5428-EB64-9560-DC21-D219885445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9B5B1DF7-5467-AF9B-0F50-55F7B2718CD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E52F443A-7DA9-E25C-B886-46AED81A6BF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0E085134-220A-C642-F7EF-6D57BEF9964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C77D98C-E3AE-40E3-8A42-AD09FFD2D73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054E6F07-8CE8-87F7-376A-4B4CC3B01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>
            <a:extLst>
              <a:ext uri="{FF2B5EF4-FFF2-40B4-BE49-F238E27FC236}">
                <a16:creationId xmlns:a16="http://schemas.microsoft.com/office/drawing/2014/main" id="{56F8B446-9541-43D7-221B-BB4CB3F3355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>
            <a:extLst>
              <a:ext uri="{FF2B5EF4-FFF2-40B4-BE49-F238E27FC236}">
                <a16:creationId xmlns:a16="http://schemas.microsoft.com/office/drawing/2014/main" id="{7D9C366D-2FF0-FAA7-4C1F-2DBE2E4660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>
            <a:extLst>
              <a:ext uri="{FF2B5EF4-FFF2-40B4-BE49-F238E27FC236}">
                <a16:creationId xmlns:a16="http://schemas.microsoft.com/office/drawing/2014/main" id="{82C4B169-BB67-D83D-29D6-ACBA85E4687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71D8BD4-EC47-43F5-B4B5-3E9959717EA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4">
            <a:extLst>
              <a:ext uri="{FF2B5EF4-FFF2-40B4-BE49-F238E27FC236}">
                <a16:creationId xmlns:a16="http://schemas.microsoft.com/office/drawing/2014/main" id="{7D5C4CE8-1DB0-7D14-A755-2FC5D8024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352" y="260648"/>
            <a:ext cx="11737304" cy="2792413"/>
          </a:xfrm>
        </p:spPr>
        <p:txBody>
          <a:bodyPr/>
          <a:lstStyle/>
          <a:p>
            <a:pPr marL="0" indent="0"/>
            <a:r>
              <a:rPr lang="nl-NL" altLang="nl-NL" sz="3600" b="1" u="none" dirty="0"/>
              <a:t>Johannes 2 : 1 – 12 </a:t>
            </a:r>
            <a:br>
              <a:rPr lang="nl-NL" altLang="nl-NL" sz="3600" b="1" u="none" dirty="0"/>
            </a:br>
            <a:br>
              <a:rPr lang="nl-NL" altLang="nl-NL" sz="3600" b="1" u="none" dirty="0"/>
            </a:br>
            <a:r>
              <a:rPr lang="nl-NL" sz="3600" u="none" baseline="-25000" dirty="0"/>
              <a:t>1 </a:t>
            </a:r>
            <a:r>
              <a:rPr lang="nl-NL" altLang="nl-NL" sz="3600" u="none" dirty="0"/>
              <a:t>Op de derde dag was er een bruiloft in </a:t>
            </a:r>
            <a:r>
              <a:rPr lang="nl-NL" altLang="nl-NL" sz="3600" u="none" dirty="0" err="1"/>
              <a:t>Kana</a:t>
            </a:r>
            <a:r>
              <a:rPr lang="nl-NL" altLang="nl-NL" sz="3600" u="none" dirty="0"/>
              <a:t>, in Galilea. </a:t>
            </a:r>
          </a:p>
        </p:txBody>
      </p:sp>
      <p:pic>
        <p:nvPicPr>
          <p:cNvPr id="2" name="Tijdelijke aanduiding voor inhoud 1">
            <a:extLst>
              <a:ext uri="{FF2B5EF4-FFF2-40B4-BE49-F238E27FC236}">
                <a16:creationId xmlns:a16="http://schemas.microsoft.com/office/drawing/2014/main" id="{5AFE92D6-6A2F-D31E-007E-758487D8A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22259"/>
            <a:ext cx="12192000" cy="4635741"/>
          </a:xfr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1F591-067C-971E-CCA8-32395D806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4">
            <a:extLst>
              <a:ext uri="{FF2B5EF4-FFF2-40B4-BE49-F238E27FC236}">
                <a16:creationId xmlns:a16="http://schemas.microsoft.com/office/drawing/2014/main" id="{58BDE081-9B54-42C4-674E-41DAB0A3E7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352" y="5301208"/>
            <a:ext cx="11665296" cy="1368152"/>
          </a:xfrm>
        </p:spPr>
        <p:txBody>
          <a:bodyPr/>
          <a:lstStyle/>
          <a:p>
            <a:pPr marL="0" indent="0"/>
            <a:r>
              <a:rPr lang="nl-NL" sz="3600" u="none" baseline="-25000" dirty="0"/>
              <a:t>2 </a:t>
            </a:r>
            <a:r>
              <a:rPr lang="nl-NL" altLang="nl-NL" sz="3600" u="none" dirty="0"/>
              <a:t>De moeder van Jezus was er, en ook Jezus en zijn leerlingen waren op de bruiloft uitgenodigd.</a:t>
            </a:r>
          </a:p>
        </p:txBody>
      </p:sp>
      <p:pic>
        <p:nvPicPr>
          <p:cNvPr id="5123" name="Tijdelijke aanduiding voor inhoud 17">
            <a:extLst>
              <a:ext uri="{FF2B5EF4-FFF2-40B4-BE49-F238E27FC236}">
                <a16:creationId xmlns:a16="http://schemas.microsoft.com/office/drawing/2014/main" id="{F4CF5F02-F049-40F5-5071-452B3FA8D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9938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2599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Tijdelijke aanduiding voor inhoud 3">
            <a:extLst>
              <a:ext uri="{FF2B5EF4-FFF2-40B4-BE49-F238E27FC236}">
                <a16:creationId xmlns:a16="http://schemas.microsoft.com/office/drawing/2014/main" id="{821D57F1-A6B0-C308-E667-A544883762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46"/>
            <a:ext cx="3719736" cy="3808604"/>
          </a:xfrm>
        </p:spPr>
      </p:pic>
      <p:pic>
        <p:nvPicPr>
          <p:cNvPr id="7172" name="Tijdelijke aanduiding voor inhoud 3">
            <a:extLst>
              <a:ext uri="{FF2B5EF4-FFF2-40B4-BE49-F238E27FC236}">
                <a16:creationId xmlns:a16="http://schemas.microsoft.com/office/drawing/2014/main" id="{37952D54-2373-14F7-1759-0D4D88564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6" y="3328078"/>
            <a:ext cx="8472264" cy="352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4">
            <a:extLst>
              <a:ext uri="{FF2B5EF4-FFF2-40B4-BE49-F238E27FC236}">
                <a16:creationId xmlns:a16="http://schemas.microsoft.com/office/drawing/2014/main" id="{FC054523-E594-66FB-BD14-C93B42A0D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88640"/>
            <a:ext cx="1173730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>
              <a:lnSpc>
                <a:spcPct val="114000"/>
              </a:lnSpc>
            </a:pPr>
            <a:r>
              <a:rPr lang="nl-NL" sz="3600" u="none" baseline="-25000" dirty="0"/>
              <a:t>				3 </a:t>
            </a:r>
            <a:r>
              <a:rPr lang="nl-NL" altLang="nl-NL" sz="3600" u="none" dirty="0"/>
              <a:t>Toen de wijn bijna op was, zei </a:t>
            </a:r>
          </a:p>
          <a:p>
            <a:pPr marL="0" indent="0">
              <a:lnSpc>
                <a:spcPct val="114000"/>
              </a:lnSpc>
            </a:pPr>
            <a:r>
              <a:rPr lang="nl-NL" altLang="nl-NL" sz="3600" u="none" dirty="0"/>
              <a:t>				de moeder van Jezus tegen Hem: </a:t>
            </a:r>
          </a:p>
          <a:p>
            <a:pPr marL="0" indent="0">
              <a:lnSpc>
                <a:spcPct val="114000"/>
              </a:lnSpc>
            </a:pPr>
            <a:r>
              <a:rPr lang="nl-NL" altLang="nl-NL" sz="3600" u="none" dirty="0"/>
              <a:t>				‘Ze hebben geen wijn meer.’ </a:t>
            </a:r>
          </a:p>
          <a:p>
            <a:pPr marL="0" indent="0">
              <a:lnSpc>
                <a:spcPct val="114000"/>
              </a:lnSpc>
            </a:pPr>
            <a:r>
              <a:rPr lang="nl-NL" sz="3600" u="none" baseline="-25000" dirty="0"/>
              <a:t>				4 </a:t>
            </a:r>
            <a:r>
              <a:rPr lang="nl-NL" altLang="nl-NL" sz="3600" u="none" dirty="0"/>
              <a:t>‘Vrouw, wat wilt u van Me?’ zei Jezus. </a:t>
            </a:r>
          </a:p>
          <a:p>
            <a:pPr marL="0" indent="0">
              <a:lnSpc>
                <a:spcPct val="114000"/>
              </a:lnSpc>
            </a:pPr>
            <a:endParaRPr lang="nl-NL" altLang="nl-NL" sz="3600" u="none" dirty="0"/>
          </a:p>
          <a:p>
            <a:pPr marL="0" indent="0">
              <a:lnSpc>
                <a:spcPct val="114000"/>
              </a:lnSpc>
            </a:pPr>
            <a:r>
              <a:rPr lang="nl-NL" altLang="nl-NL" sz="3600" u="none" dirty="0"/>
              <a:t>   ‘Mijn tijd </a:t>
            </a:r>
          </a:p>
          <a:p>
            <a:pPr marL="0" indent="0">
              <a:lnSpc>
                <a:spcPct val="114000"/>
              </a:lnSpc>
            </a:pPr>
            <a:r>
              <a:rPr lang="nl-NL" altLang="nl-NL" sz="3600" u="none" dirty="0"/>
              <a:t>   is nog niet </a:t>
            </a:r>
          </a:p>
          <a:p>
            <a:pPr marL="0" indent="0">
              <a:lnSpc>
                <a:spcPct val="114000"/>
              </a:lnSpc>
            </a:pPr>
            <a:r>
              <a:rPr lang="nl-NL" altLang="nl-NL" sz="3600" u="none" dirty="0"/>
              <a:t>   gekomen.’</a:t>
            </a:r>
            <a:endParaRPr lang="nl-NL" altLang="nl-NL" sz="3600" u="none" kern="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Tijdelijke aanduiding voor inhoud 1">
            <a:extLst>
              <a:ext uri="{FF2B5EF4-FFF2-40B4-BE49-F238E27FC236}">
                <a16:creationId xmlns:a16="http://schemas.microsoft.com/office/drawing/2014/main" id="{5FEA8E4D-0285-C262-668B-7B9BE55DF9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2115" y="-1"/>
            <a:ext cx="4772510" cy="3861049"/>
          </a:xfrm>
        </p:spPr>
      </p:pic>
      <p:pic>
        <p:nvPicPr>
          <p:cNvPr id="9219" name="Tijdelijke aanduiding voor inhoud 1">
            <a:extLst>
              <a:ext uri="{FF2B5EF4-FFF2-40B4-BE49-F238E27FC236}">
                <a16:creationId xmlns:a16="http://schemas.microsoft.com/office/drawing/2014/main" id="{B5902D3C-8A51-25D8-81F3-4ADB86FCE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95" y="3861048"/>
            <a:ext cx="7436460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itel 4">
            <a:extLst>
              <a:ext uri="{FF2B5EF4-FFF2-40B4-BE49-F238E27FC236}">
                <a16:creationId xmlns:a16="http://schemas.microsoft.com/office/drawing/2014/main" id="{762253F7-E051-C7D7-3829-8A957EEE2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4513" y="260351"/>
            <a:ext cx="4857750" cy="633413"/>
          </a:xfrm>
        </p:spPr>
        <p:txBody>
          <a:bodyPr/>
          <a:lstStyle/>
          <a:p>
            <a:pPr marL="0" indent="0"/>
            <a:endParaRPr lang="nl-NL" altLang="nl-NL" sz="3600" dirty="0"/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id="{A9995C51-B6BA-713B-C679-8C21EDB4D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769" y="340012"/>
            <a:ext cx="1173730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/>
            <a:r>
              <a:rPr lang="nl-NL" sz="3600" u="none" baseline="-25000" dirty="0"/>
              <a:t>					5 </a:t>
            </a:r>
            <a:r>
              <a:rPr lang="nl-NL" altLang="nl-NL" sz="3600" u="none" dirty="0"/>
              <a:t>Daarop sprak zijn moeder de 						bedienden aan: ‘Doe maar wat Hij</a:t>
            </a:r>
          </a:p>
          <a:p>
            <a:pPr marL="0" indent="0"/>
            <a:r>
              <a:rPr lang="nl-NL" altLang="nl-NL" sz="3600" u="none" dirty="0"/>
              <a:t>					jullie zegt, wat het ook is.’ </a:t>
            </a:r>
          </a:p>
          <a:p>
            <a:pPr marL="0" indent="0"/>
            <a:r>
              <a:rPr lang="nl-NL" altLang="nl-NL" sz="3600" u="none" baseline="-25000" dirty="0"/>
              <a:t>					6</a:t>
            </a:r>
            <a:r>
              <a:rPr lang="nl-NL" sz="3600" u="none" baseline="-25000" dirty="0"/>
              <a:t> </a:t>
            </a:r>
            <a:r>
              <a:rPr lang="nl-NL" altLang="nl-NL" sz="3600" u="none" dirty="0"/>
              <a:t>Nu stonden daar voor het Joodse</a:t>
            </a:r>
          </a:p>
          <a:p>
            <a:pPr marL="0" indent="0"/>
            <a:r>
              <a:rPr lang="nl-NL" altLang="nl-NL" sz="3600" u="none" dirty="0"/>
              <a:t>					reinigingsritueel zes stenen</a:t>
            </a:r>
            <a:br>
              <a:rPr lang="nl-NL" altLang="nl-NL" sz="3600" u="none" dirty="0"/>
            </a:br>
            <a:endParaRPr lang="nl-NL" altLang="nl-NL" sz="3600" u="none" dirty="0"/>
          </a:p>
          <a:p>
            <a:pPr marL="0" indent="0"/>
            <a:r>
              <a:rPr lang="nl-NL" altLang="nl-NL" sz="3600" u="none" dirty="0"/>
              <a:t>watervaten, elk </a:t>
            </a:r>
            <a:br>
              <a:rPr lang="nl-NL" altLang="nl-NL" sz="3600" u="none" dirty="0"/>
            </a:br>
            <a:r>
              <a:rPr lang="nl-NL" altLang="nl-NL" sz="3600" u="none" dirty="0"/>
              <a:t>met een inhoud </a:t>
            </a:r>
            <a:br>
              <a:rPr lang="nl-NL" altLang="nl-NL" sz="3600" u="none" dirty="0"/>
            </a:br>
            <a:r>
              <a:rPr lang="nl-NL" altLang="nl-NL" sz="3600" u="none" dirty="0"/>
              <a:t>van twee à drie </a:t>
            </a:r>
            <a:br>
              <a:rPr lang="nl-NL" altLang="nl-NL" sz="3600" u="none" dirty="0"/>
            </a:br>
            <a:r>
              <a:rPr lang="nl-NL" altLang="nl-NL" sz="3600" u="none" dirty="0" err="1"/>
              <a:t>metrete</a:t>
            </a:r>
            <a:r>
              <a:rPr lang="nl-NL" altLang="nl-NL" sz="3600" u="none" dirty="0"/>
              <a:t>. </a:t>
            </a:r>
            <a:br>
              <a:rPr lang="nl-NL" altLang="nl-NL" sz="3600" dirty="0"/>
            </a:br>
            <a:endParaRPr lang="nl-NL" altLang="nl-NL" sz="3600" u="none" kern="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Tijdelijke aanduiding voor inhoud 1">
            <a:extLst>
              <a:ext uri="{FF2B5EF4-FFF2-40B4-BE49-F238E27FC236}">
                <a16:creationId xmlns:a16="http://schemas.microsoft.com/office/drawing/2014/main" id="{318FD1D6-DAE7-401D-D2D2-BD74072A70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39816" y="6828"/>
            <a:ext cx="7752184" cy="3277710"/>
          </a:xfrm>
        </p:spPr>
      </p:pic>
      <p:sp>
        <p:nvSpPr>
          <p:cNvPr id="11267" name="Titel 4">
            <a:extLst>
              <a:ext uri="{FF2B5EF4-FFF2-40B4-BE49-F238E27FC236}">
                <a16:creationId xmlns:a16="http://schemas.microsoft.com/office/drawing/2014/main" id="{608D49BC-A647-7C02-6DAA-E0C6ADB772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7368" y="476672"/>
            <a:ext cx="3888432" cy="633413"/>
          </a:xfrm>
        </p:spPr>
        <p:txBody>
          <a:bodyPr/>
          <a:lstStyle/>
          <a:p>
            <a:pPr marL="0" indent="0"/>
            <a:r>
              <a:rPr lang="nl-NL" sz="3600" u="none" baseline="-25000" dirty="0"/>
              <a:t>7 </a:t>
            </a:r>
            <a:r>
              <a:rPr lang="nl-NL" altLang="nl-NL" sz="3600" u="none" dirty="0"/>
              <a:t>Jezus zei tegen </a:t>
            </a:r>
            <a:br>
              <a:rPr lang="nl-NL" altLang="nl-NL" sz="3600" u="none" dirty="0"/>
            </a:br>
            <a:r>
              <a:rPr lang="nl-NL" altLang="nl-NL" sz="3600" u="none" dirty="0"/>
              <a:t>de bedienden: </a:t>
            </a:r>
            <a:br>
              <a:rPr lang="nl-NL" altLang="nl-NL" sz="3600" u="none" dirty="0"/>
            </a:br>
            <a:r>
              <a:rPr lang="nl-NL" altLang="nl-NL" sz="3600" u="none" dirty="0"/>
              <a:t>‘Vul de vaten met </a:t>
            </a:r>
            <a:br>
              <a:rPr lang="nl-NL" altLang="nl-NL" sz="3600" u="none" dirty="0"/>
            </a:br>
            <a:r>
              <a:rPr lang="nl-NL" altLang="nl-NL" sz="3600" u="none" dirty="0"/>
              <a:t>water.’  </a:t>
            </a:r>
            <a:br>
              <a:rPr lang="nl-NL" altLang="nl-NL" sz="3600" u="none" dirty="0"/>
            </a:br>
            <a:endParaRPr lang="nl-NL" altLang="nl-NL" sz="3600" dirty="0"/>
          </a:p>
        </p:txBody>
      </p:sp>
      <p:pic>
        <p:nvPicPr>
          <p:cNvPr id="11268" name="Tijdelijke aanduiding voor inhoud 3">
            <a:extLst>
              <a:ext uri="{FF2B5EF4-FFF2-40B4-BE49-F238E27FC236}">
                <a16:creationId xmlns:a16="http://schemas.microsoft.com/office/drawing/2014/main" id="{8F37CEBB-D34B-61AD-119B-1D8D5C3A3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74" y="3284538"/>
            <a:ext cx="4452190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hthoek 1">
            <a:extLst>
              <a:ext uri="{FF2B5EF4-FFF2-40B4-BE49-F238E27FC236}">
                <a16:creationId xmlns:a16="http://schemas.microsoft.com/office/drawing/2014/main" id="{701CDDA4-703A-917E-54FF-7DB38AE01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856" y="3599224"/>
            <a:ext cx="712879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erlin Sans FB" panose="020E0602020502020306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erlin Sans FB" panose="020E0602020502020306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anose="020E0602020502020306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nl-NL" altLang="nl-NL" sz="3600" u="none" dirty="0"/>
              <a:t>Ze vulden ze tot de rand. </a:t>
            </a:r>
          </a:p>
          <a:p>
            <a:pPr eaLnBrk="1" hangingPunct="1">
              <a:lnSpc>
                <a:spcPct val="100000"/>
              </a:lnSpc>
            </a:pPr>
            <a:r>
              <a:rPr lang="nl-NL" sz="3600" u="none" baseline="-25000" dirty="0"/>
              <a:t>8 </a:t>
            </a:r>
            <a:r>
              <a:rPr lang="nl-NL" altLang="nl-NL" sz="3600" dirty="0"/>
              <a:t>Toen zei Hij: ‘Schep er nu wat uit, en breng dat naar de ceremoniemeester.’ </a:t>
            </a:r>
          </a:p>
          <a:p>
            <a:pPr eaLnBrk="1" hangingPunct="1">
              <a:lnSpc>
                <a:spcPct val="100000"/>
              </a:lnSpc>
            </a:pPr>
            <a:r>
              <a:rPr lang="nl-NL" altLang="nl-NL" sz="3600" dirty="0"/>
              <a:t>Dat deden ze. 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>
            <a:extLst>
              <a:ext uri="{FF2B5EF4-FFF2-40B4-BE49-F238E27FC236}">
                <a16:creationId xmlns:a16="http://schemas.microsoft.com/office/drawing/2014/main" id="{CBCDB6BA-221C-E7A4-E5D2-8E0001891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1" y="115888"/>
            <a:ext cx="8374063" cy="633412"/>
          </a:xfrm>
        </p:spPr>
        <p:txBody>
          <a:bodyPr/>
          <a:lstStyle/>
          <a:p>
            <a:pPr marL="0" indent="0"/>
            <a:endParaRPr lang="nl-NL" altLang="nl-NL" sz="3600" dirty="0"/>
          </a:p>
        </p:txBody>
      </p:sp>
      <p:pic>
        <p:nvPicPr>
          <p:cNvPr id="13315" name="Tijdelijke aanduiding voor inhoud 3">
            <a:extLst>
              <a:ext uri="{FF2B5EF4-FFF2-40B4-BE49-F238E27FC236}">
                <a16:creationId xmlns:a16="http://schemas.microsoft.com/office/drawing/2014/main" id="{C6ADF2DE-A07E-001E-05FD-ECE481EB8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2"/>
            <a:ext cx="3359696" cy="274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4">
            <a:extLst>
              <a:ext uri="{FF2B5EF4-FFF2-40B4-BE49-F238E27FC236}">
                <a16:creationId xmlns:a16="http://schemas.microsoft.com/office/drawing/2014/main" id="{C9EAB739-C0E7-7DD0-77DF-A69A4B224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241984"/>
            <a:ext cx="11665296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sz="3600" u="none" baseline="-25000" dirty="0"/>
              <a:t>			   9 </a:t>
            </a:r>
            <a:r>
              <a:rPr lang="nl-NL" altLang="nl-NL" sz="3600" u="none" dirty="0"/>
              <a:t>En toen de ceremoniemeester het water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altLang="nl-NL" sz="3600" u="none" dirty="0"/>
              <a:t>			  dat wijn geworden was, proefde – hij 				  wist niet waar die vandaan kwam, maar 			  de bedienden die het water geschept hadden wisten het wel – riep hij de bruidegom </a:t>
            </a:r>
            <a:r>
              <a:rPr lang="nl-NL" altLang="nl-NL" sz="3600" u="none" baseline="-25000" dirty="0"/>
              <a:t>10</a:t>
            </a:r>
            <a:r>
              <a:rPr lang="nl-NL" sz="3600" u="none" baseline="-25000" dirty="0"/>
              <a:t> </a:t>
            </a:r>
            <a:r>
              <a:rPr lang="nl-NL" altLang="nl-NL" sz="3600" u="none" dirty="0"/>
              <a:t>en zei tegen hem: ‘Iedereen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altLang="nl-NL" sz="3600" u="none" dirty="0"/>
              <a:t>zet zijn gasten eerst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altLang="nl-NL" sz="3600" u="none" dirty="0"/>
              <a:t>de goede wijn voor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altLang="nl-NL" sz="3600" u="none" dirty="0"/>
              <a:t>en als ze dronken zijn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altLang="nl-NL" sz="3600" u="none" dirty="0"/>
              <a:t>de minder goede. </a:t>
            </a:r>
            <a:endParaRPr lang="nl-NL" altLang="nl-NL" sz="3600" u="none" kern="0" dirty="0"/>
          </a:p>
        </p:txBody>
      </p:sp>
      <p:pic>
        <p:nvPicPr>
          <p:cNvPr id="3" name="Tijdelijke aanduiding voor inhoud 3">
            <a:extLst>
              <a:ext uri="{FF2B5EF4-FFF2-40B4-BE49-F238E27FC236}">
                <a16:creationId xmlns:a16="http://schemas.microsoft.com/office/drawing/2014/main" id="{F0F90A02-4169-F1EA-C175-158E0C5E1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0" y="3703677"/>
            <a:ext cx="7176120" cy="31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>
            <a:extLst>
              <a:ext uri="{FF2B5EF4-FFF2-40B4-BE49-F238E27FC236}">
                <a16:creationId xmlns:a16="http://schemas.microsoft.com/office/drawing/2014/main" id="{26CD2DF6-6FC8-EE32-29A5-1375B6194B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/>
          </a:p>
        </p:txBody>
      </p:sp>
      <p:pic>
        <p:nvPicPr>
          <p:cNvPr id="15363" name="Tijdelijke aanduiding voor inhoud 3">
            <a:extLst>
              <a:ext uri="{FF2B5EF4-FFF2-40B4-BE49-F238E27FC236}">
                <a16:creationId xmlns:a16="http://schemas.microsoft.com/office/drawing/2014/main" id="{22EF4638-8260-363F-7935-5F87A54D3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" y="0"/>
            <a:ext cx="12181930" cy="532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itel 1">
            <a:extLst>
              <a:ext uri="{FF2B5EF4-FFF2-40B4-BE49-F238E27FC236}">
                <a16:creationId xmlns:a16="http://schemas.microsoft.com/office/drawing/2014/main" id="{9F7E0FC9-0CFF-9CB2-8E78-BF54077165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5589240"/>
            <a:ext cx="12181858" cy="981002"/>
          </a:xfrm>
        </p:spPr>
        <p:txBody>
          <a:bodyPr/>
          <a:lstStyle/>
          <a:p>
            <a:pPr marL="0" indent="0" algn="ctr"/>
            <a:r>
              <a:rPr lang="nl-NL" altLang="nl-NL" sz="3600" dirty="0"/>
              <a:t>Maar u hebt de beste wijn tot nu bewaard!’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>
            <a:extLst>
              <a:ext uri="{FF2B5EF4-FFF2-40B4-BE49-F238E27FC236}">
                <a16:creationId xmlns:a16="http://schemas.microsoft.com/office/drawing/2014/main" id="{BE3C9B93-4A68-531A-FD30-F590F9C737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360" y="5024129"/>
            <a:ext cx="11737304" cy="1717239"/>
          </a:xfrm>
        </p:spPr>
        <p:txBody>
          <a:bodyPr/>
          <a:lstStyle/>
          <a:p>
            <a:pPr marL="0" indent="0"/>
            <a:r>
              <a:rPr lang="nl-NL" altLang="nl-NL" sz="3600" u="none" baseline="-25000" dirty="0"/>
              <a:t>11</a:t>
            </a:r>
            <a:r>
              <a:rPr lang="nl-NL" sz="3600" u="none" baseline="-25000" dirty="0"/>
              <a:t> </a:t>
            </a:r>
            <a:r>
              <a:rPr lang="nl-NL" altLang="nl-NL" sz="3600" u="none" dirty="0"/>
              <a:t>Dit heeft Jezus in </a:t>
            </a:r>
            <a:r>
              <a:rPr lang="nl-NL" altLang="nl-NL" sz="3600" u="none" dirty="0" err="1"/>
              <a:t>Kana</a:t>
            </a:r>
            <a:r>
              <a:rPr lang="nl-NL" altLang="nl-NL" sz="3600" u="none" dirty="0"/>
              <a:t>, in Galilea, gedaan als eerste teken; Hij toonde zo zijn grootheid en zijn leerlingen geloofden in Hem.</a:t>
            </a:r>
            <a:br>
              <a:rPr lang="nl-NL" altLang="nl-NL" sz="3600" u="none" dirty="0"/>
            </a:br>
            <a:endParaRPr lang="nl-NL" altLang="nl-NL" sz="3600" dirty="0"/>
          </a:p>
        </p:txBody>
      </p:sp>
      <p:pic>
        <p:nvPicPr>
          <p:cNvPr id="17411" name="Tijdelijke aanduiding voor inhoud 3">
            <a:extLst>
              <a:ext uri="{FF2B5EF4-FFF2-40B4-BE49-F238E27FC236}">
                <a16:creationId xmlns:a16="http://schemas.microsoft.com/office/drawing/2014/main" id="{F1068736-A5DA-02C4-C5E0-712217AE9E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1" y="-27384"/>
            <a:ext cx="12215438" cy="5013176"/>
          </a:xfr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>
            <a:extLst>
              <a:ext uri="{FF2B5EF4-FFF2-40B4-BE49-F238E27FC236}">
                <a16:creationId xmlns:a16="http://schemas.microsoft.com/office/drawing/2014/main" id="{185FAF04-B3D1-4C86-0280-51E515EF7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22259"/>
            <a:ext cx="12192000" cy="4635741"/>
          </a:xfr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4F234D5-A8DD-3DA6-4AF8-A09134455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461" y="271601"/>
            <a:ext cx="11737304" cy="1717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/>
            <a:r>
              <a:rPr lang="nl-NL" altLang="nl-NL" sz="3600" u="none" baseline="-25000" dirty="0"/>
              <a:t>12</a:t>
            </a:r>
            <a:r>
              <a:rPr lang="nl-NL" sz="3600" u="none" baseline="-25000" dirty="0"/>
              <a:t> </a:t>
            </a:r>
            <a:r>
              <a:rPr lang="nl-NL" altLang="nl-NL" sz="3600" u="none" dirty="0"/>
              <a:t>Daarna ging Jezus naar </a:t>
            </a:r>
            <a:r>
              <a:rPr lang="nl-NL" altLang="nl-NL" sz="3600" u="none" dirty="0" err="1"/>
              <a:t>Kafarnaüm</a:t>
            </a:r>
            <a:r>
              <a:rPr lang="nl-NL" altLang="nl-NL" sz="3600" u="none" dirty="0"/>
              <a:t>, met zijn moeder, zijn broers en zijn leerlingen, en daar bleven ze een paar dagen.</a:t>
            </a:r>
            <a:endParaRPr lang="nl-NL" altLang="nl-NL" sz="3600" kern="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512</TotalTime>
  <Words>381</Words>
  <Application>Microsoft Office PowerPoint</Application>
  <PresentationFormat>Breedbeeld</PresentationFormat>
  <Paragraphs>37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Berlin Sans FB</vt:lpstr>
      <vt:lpstr>Arial</vt:lpstr>
      <vt:lpstr>Tahoma</vt:lpstr>
      <vt:lpstr>SjabloonPresentatie_v3 0</vt:lpstr>
      <vt:lpstr>1_Tekstmodel</vt:lpstr>
      <vt:lpstr>Johannes 2 : 1 – 12   1 Op de derde dag was er een bruiloft in Kana, in Galilea. </vt:lpstr>
      <vt:lpstr>2 De moeder van Jezus was er, en ook Jezus en zijn leerlingen waren op de bruiloft uitgenodigd.</vt:lpstr>
      <vt:lpstr>PowerPoint-presentatie</vt:lpstr>
      <vt:lpstr>PowerPoint-presentatie</vt:lpstr>
      <vt:lpstr>7 Jezus zei tegen  de bedienden:  ‘Vul de vaten met  water.’   </vt:lpstr>
      <vt:lpstr>PowerPoint-presentatie</vt:lpstr>
      <vt:lpstr>PowerPoint-presentatie</vt:lpstr>
      <vt:lpstr>11 Dit heeft Jezus in Kana, in Galilea, gedaan als eerste teken; Hij toonde zo zijn grootheid en zijn leerlingen geloofden in Hem.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57</cp:revision>
  <dcterms:created xsi:type="dcterms:W3CDTF">2010-04-24T18:41:21Z</dcterms:created>
  <dcterms:modified xsi:type="dcterms:W3CDTF">2025-01-17T13:19:16Z</dcterms:modified>
</cp:coreProperties>
</file>