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5"/>
  </p:notesMasterIdLst>
  <p:handoutMasterIdLst>
    <p:handoutMasterId r:id="rId16"/>
  </p:handoutMasterIdLst>
  <p:sldIdLst>
    <p:sldId id="653" r:id="rId3"/>
    <p:sldId id="652" r:id="rId4"/>
    <p:sldId id="651" r:id="rId5"/>
    <p:sldId id="654" r:id="rId6"/>
    <p:sldId id="658" r:id="rId7"/>
    <p:sldId id="655" r:id="rId8"/>
    <p:sldId id="659" r:id="rId9"/>
    <p:sldId id="657" r:id="rId10"/>
    <p:sldId id="661" r:id="rId11"/>
    <p:sldId id="660" r:id="rId12"/>
    <p:sldId id="662" r:id="rId13"/>
    <p:sldId id="663" r:id="rId14"/>
  </p:sldIdLst>
  <p:sldSz cx="12192000" cy="6858000"/>
  <p:notesSz cx="6858000" cy="9144000"/>
  <p:embeddedFontLst>
    <p:embeddedFont>
      <p:font typeface="Berlin Sans FB" panose="020E0602020502020306" pitchFamily="34" charset="0"/>
      <p:regular r:id="rId17"/>
      <p:bold r:id="rId18"/>
    </p:embeddedFont>
    <p:embeddedFont>
      <p:font typeface="Tahoma" panose="020B0604030504040204" pitchFamily="34" charset="0"/>
      <p:regular r:id="rId19"/>
      <p:bold r:id="rId20"/>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2132CC38-01B7-8E6A-0ED4-A4C9697F34B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ECC106B8-1960-1B07-DF76-A79AF0DCB5A5}"/>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2B3800AE-D490-7E9B-0351-B74E3689C9A7}"/>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2491D25B-8858-FEDC-00BF-C821E322680C}"/>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D534F42-AFFB-4049-853F-EC9FE26AF505}"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54CA03FB-0A1C-8F92-B0D9-B95FC36740B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DA2FD1E-7021-61D4-9926-62BDBA849043}"/>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12292" name="Rectangle 4">
            <a:extLst>
              <a:ext uri="{FF2B5EF4-FFF2-40B4-BE49-F238E27FC236}">
                <a16:creationId xmlns:a16="http://schemas.microsoft.com/office/drawing/2014/main" id="{56B17A8D-FAEE-B4A0-6070-3C7B6C0FFE18}"/>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0B3A9CFE-D080-B465-D028-31BEC5464DC7}"/>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E03B286A-9720-ABED-6D18-F55795AFC885}"/>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74E5A214-329E-3A41-BF84-4E68A8F968B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A99148B-6ABE-454C-9502-64A789942D22}"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a:extLst>
              <a:ext uri="{FF2B5EF4-FFF2-40B4-BE49-F238E27FC236}">
                <a16:creationId xmlns:a16="http://schemas.microsoft.com/office/drawing/2014/main" id="{9C4E91B6-B129-29FE-48D0-C24FD84328E7}"/>
              </a:ext>
            </a:extLst>
          </p:cNvPr>
          <p:cNvSpPr>
            <a:spLocks noGrp="1" noRot="1" noChangeAspect="1" noTextEdit="1"/>
          </p:cNvSpPr>
          <p:nvPr>
            <p:ph type="sldImg"/>
          </p:nvPr>
        </p:nvSpPr>
        <p:spPr>
          <a:xfrm>
            <a:off x="381000" y="685800"/>
            <a:ext cx="6096000" cy="3429000"/>
          </a:xfrm>
          <a:ln/>
        </p:spPr>
      </p:sp>
      <p:sp>
        <p:nvSpPr>
          <p:cNvPr id="13315" name="Tijdelijke aanduiding voor notities 2">
            <a:extLst>
              <a:ext uri="{FF2B5EF4-FFF2-40B4-BE49-F238E27FC236}">
                <a16:creationId xmlns:a16="http://schemas.microsoft.com/office/drawing/2014/main" id="{E8B5B4C8-D849-4CF4-E801-D4B6AD144E6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3316" name="Tijdelijke aanduiding voor dianummer 3">
            <a:extLst>
              <a:ext uri="{FF2B5EF4-FFF2-40B4-BE49-F238E27FC236}">
                <a16:creationId xmlns:a16="http://schemas.microsoft.com/office/drawing/2014/main" id="{940ED7FD-F720-7914-ABF3-401E6A23A7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46ADFC-5AA2-4F24-B918-129F84CBEFAA}" type="slidenum">
              <a:rPr lang="nl-NL" altLang="nl-NL"/>
              <a:pPr eaLnBrk="1" hangingPunct="1"/>
              <a:t>1</a:t>
            </a:fld>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dia-afbeelding 1">
            <a:extLst>
              <a:ext uri="{FF2B5EF4-FFF2-40B4-BE49-F238E27FC236}">
                <a16:creationId xmlns:a16="http://schemas.microsoft.com/office/drawing/2014/main" id="{99E15CEE-3AF4-62CE-1268-2098DC07901A}"/>
              </a:ext>
            </a:extLst>
          </p:cNvPr>
          <p:cNvSpPr>
            <a:spLocks noGrp="1" noRot="1" noChangeAspect="1" noTextEdit="1"/>
          </p:cNvSpPr>
          <p:nvPr>
            <p:ph type="sldImg"/>
          </p:nvPr>
        </p:nvSpPr>
        <p:spPr>
          <a:xfrm>
            <a:off x="381000" y="685800"/>
            <a:ext cx="6096000" cy="3429000"/>
          </a:xfrm>
          <a:ln/>
        </p:spPr>
      </p:sp>
      <p:sp>
        <p:nvSpPr>
          <p:cNvPr id="14339" name="Tijdelijke aanduiding voor notities 2">
            <a:extLst>
              <a:ext uri="{FF2B5EF4-FFF2-40B4-BE49-F238E27FC236}">
                <a16:creationId xmlns:a16="http://schemas.microsoft.com/office/drawing/2014/main" id="{A70289A3-3EE9-FC73-544A-7329D16834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4340" name="Tijdelijke aanduiding voor dianummer 3">
            <a:extLst>
              <a:ext uri="{FF2B5EF4-FFF2-40B4-BE49-F238E27FC236}">
                <a16:creationId xmlns:a16="http://schemas.microsoft.com/office/drawing/2014/main" id="{3725AFE1-350B-9322-AD9A-750D103CFB7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4B6BE5-789A-4E06-B296-76FECF78305E}" type="slidenum">
              <a:rPr lang="nl-NL" altLang="nl-NL"/>
              <a:pPr eaLnBrk="1" hangingPunct="1"/>
              <a:t>2</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C846A3FB-97D2-CB10-40BD-4FC1829A1A6D}"/>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EE73BC58-263C-8600-FFCB-55BF27699F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6FAA22E9-49AC-439E-BEC8-B8D161A8FE8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AA7C81-6AD0-4831-9AEE-50BB7512BDAA}" type="slidenum">
              <a:rPr lang="nl-NL" altLang="nl-NL"/>
              <a:pPr eaLnBrk="1" hangingPunct="1"/>
              <a:t>3</a:t>
            </a:fld>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dia-afbeelding 1">
            <a:extLst>
              <a:ext uri="{FF2B5EF4-FFF2-40B4-BE49-F238E27FC236}">
                <a16:creationId xmlns:a16="http://schemas.microsoft.com/office/drawing/2014/main" id="{D98B4077-63F7-F42D-4090-D9DF0B7CAB69}"/>
              </a:ext>
            </a:extLst>
          </p:cNvPr>
          <p:cNvSpPr>
            <a:spLocks noGrp="1" noRot="1" noChangeAspect="1" noTextEdit="1"/>
          </p:cNvSpPr>
          <p:nvPr>
            <p:ph type="sldImg"/>
          </p:nvPr>
        </p:nvSpPr>
        <p:spPr>
          <a:xfrm>
            <a:off x="381000" y="685800"/>
            <a:ext cx="6096000" cy="3429000"/>
          </a:xfrm>
          <a:ln/>
        </p:spPr>
      </p:sp>
      <p:sp>
        <p:nvSpPr>
          <p:cNvPr id="16387" name="Tijdelijke aanduiding voor notities 2">
            <a:extLst>
              <a:ext uri="{FF2B5EF4-FFF2-40B4-BE49-F238E27FC236}">
                <a16:creationId xmlns:a16="http://schemas.microsoft.com/office/drawing/2014/main" id="{F98BBE2C-3153-B9EE-C29A-CC67A5DE02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6388" name="Tijdelijke aanduiding voor dianummer 3">
            <a:extLst>
              <a:ext uri="{FF2B5EF4-FFF2-40B4-BE49-F238E27FC236}">
                <a16:creationId xmlns:a16="http://schemas.microsoft.com/office/drawing/2014/main" id="{D9BD7ED6-E131-FDEC-9DA1-4BCD5B13644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BEF099-D67C-4B9B-86C2-89F5AA2D9DB0}" type="slidenum">
              <a:rPr lang="nl-NL" altLang="nl-NL"/>
              <a:pPr eaLnBrk="1" hangingPunct="1"/>
              <a:t>4</a:t>
            </a:fld>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07F9D-B058-D3E6-8E2F-BBF68AA7AFD9}"/>
            </a:ext>
          </a:extLst>
        </p:cNvPr>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69127BAA-1F75-2503-0537-D34DD5A520C9}"/>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BF267ED1-321E-7FE8-BC05-1A240CC6AB8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1F4C2949-2783-E098-880E-13AB119A627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AA7C81-6AD0-4831-9AEE-50BB7512BDAA}" type="slidenum">
              <a:rPr lang="nl-NL" altLang="nl-NL"/>
              <a:pPr eaLnBrk="1" hangingPunct="1"/>
              <a:t>5</a:t>
            </a:fld>
            <a:endParaRPr lang="nl-NL" altLang="nl-NL"/>
          </a:p>
        </p:txBody>
      </p:sp>
    </p:spTree>
    <p:extLst>
      <p:ext uri="{BB962C8B-B14F-4D97-AF65-F5344CB8AC3E}">
        <p14:creationId xmlns:p14="http://schemas.microsoft.com/office/powerpoint/2010/main" val="792925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a:extLst>
              <a:ext uri="{FF2B5EF4-FFF2-40B4-BE49-F238E27FC236}">
                <a16:creationId xmlns:a16="http://schemas.microsoft.com/office/drawing/2014/main" id="{06B713C3-3935-59C6-5221-9DD66876EE08}"/>
              </a:ext>
            </a:extLst>
          </p:cNvPr>
          <p:cNvSpPr>
            <a:spLocks noGrp="1" noRot="1" noChangeAspect="1" noTextEdit="1"/>
          </p:cNvSpPr>
          <p:nvPr>
            <p:ph type="sldImg"/>
          </p:nvPr>
        </p:nvSpPr>
        <p:spPr>
          <a:xfrm>
            <a:off x="381000" y="685800"/>
            <a:ext cx="6096000" cy="3429000"/>
          </a:xfrm>
          <a:ln/>
        </p:spPr>
      </p:sp>
      <p:sp>
        <p:nvSpPr>
          <p:cNvPr id="17411" name="Tijdelijke aanduiding voor notities 2">
            <a:extLst>
              <a:ext uri="{FF2B5EF4-FFF2-40B4-BE49-F238E27FC236}">
                <a16:creationId xmlns:a16="http://schemas.microsoft.com/office/drawing/2014/main" id="{4D9028DD-D769-6D8D-905D-392973B7DD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7412" name="Tijdelijke aanduiding voor dianummer 3">
            <a:extLst>
              <a:ext uri="{FF2B5EF4-FFF2-40B4-BE49-F238E27FC236}">
                <a16:creationId xmlns:a16="http://schemas.microsoft.com/office/drawing/2014/main" id="{61D9DBC3-25A5-9AEB-7A77-5BA8822D4D9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04E237-3F43-4008-ADF8-2A686D3AEB63}" type="slidenum">
              <a:rPr lang="nl-NL" altLang="nl-NL"/>
              <a:pPr eaLnBrk="1" hangingPunct="1"/>
              <a:t>6</a:t>
            </a:fld>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B6AA8-74F1-286D-2BAC-934288D3F61F}"/>
            </a:ext>
          </a:extLst>
        </p:cNvPr>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43D845C6-41E3-47BC-EC4E-A5DD611C4581}"/>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ABBF3254-5382-B5CB-1119-A2BE1613F67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013AE983-D1E1-E0F5-7B1A-8932F3B32E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AA7C81-6AD0-4831-9AEE-50BB7512BDAA}" type="slidenum">
              <a:rPr lang="nl-NL" altLang="nl-NL"/>
              <a:pPr eaLnBrk="1" hangingPunct="1"/>
              <a:t>7</a:t>
            </a:fld>
            <a:endParaRPr lang="nl-NL" altLang="nl-NL"/>
          </a:p>
        </p:txBody>
      </p:sp>
    </p:spTree>
    <p:extLst>
      <p:ext uri="{BB962C8B-B14F-4D97-AF65-F5344CB8AC3E}">
        <p14:creationId xmlns:p14="http://schemas.microsoft.com/office/powerpoint/2010/main" val="2871309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CF8635FB-292C-3D7C-4405-395E846E5355}"/>
              </a:ext>
            </a:extLst>
          </p:cNvPr>
          <p:cNvSpPr>
            <a:spLocks noGrp="1" noRot="1" noChangeAspect="1" noTextEdit="1"/>
          </p:cNvSpPr>
          <p:nvPr>
            <p:ph type="sldImg"/>
          </p:nvPr>
        </p:nvSpPr>
        <p:spPr>
          <a:xfrm>
            <a:off x="381000" y="685800"/>
            <a:ext cx="6096000" cy="3429000"/>
          </a:xfrm>
          <a:ln/>
        </p:spPr>
      </p:sp>
      <p:sp>
        <p:nvSpPr>
          <p:cNvPr id="19459" name="Tijdelijke aanduiding voor notities 2">
            <a:extLst>
              <a:ext uri="{FF2B5EF4-FFF2-40B4-BE49-F238E27FC236}">
                <a16:creationId xmlns:a16="http://schemas.microsoft.com/office/drawing/2014/main" id="{D3942D8B-9259-919F-6714-64EB0F7B91A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9460" name="Tijdelijke aanduiding voor dianummer 3">
            <a:extLst>
              <a:ext uri="{FF2B5EF4-FFF2-40B4-BE49-F238E27FC236}">
                <a16:creationId xmlns:a16="http://schemas.microsoft.com/office/drawing/2014/main" id="{24D474A2-03D9-B0DD-E207-39FF0C402C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10DB6B-EFC1-429A-BB8D-F314A1B4FEFB}" type="slidenum">
              <a:rPr lang="nl-NL" altLang="nl-NL"/>
              <a:pPr eaLnBrk="1" hangingPunct="1"/>
              <a:t>8</a:t>
            </a:fld>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DF97E-5C13-6DC2-2D8B-9EE792F32EB8}"/>
            </a:ext>
          </a:extLst>
        </p:cNvPr>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59DE8C75-EA98-47D8-B8AE-2A38977211ED}"/>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30FB052A-FA5A-7CBB-FDE1-139B5D7A58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1EDB2FE1-27A2-C4CB-1B86-92F498ED04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AA7C81-6AD0-4831-9AEE-50BB7512BDAA}" type="slidenum">
              <a:rPr lang="nl-NL" altLang="nl-NL"/>
              <a:pPr eaLnBrk="1" hangingPunct="1"/>
              <a:t>9</a:t>
            </a:fld>
            <a:endParaRPr lang="nl-NL" altLang="nl-NL"/>
          </a:p>
        </p:txBody>
      </p:sp>
    </p:spTree>
    <p:extLst>
      <p:ext uri="{BB962C8B-B14F-4D97-AF65-F5344CB8AC3E}">
        <p14:creationId xmlns:p14="http://schemas.microsoft.com/office/powerpoint/2010/main" val="20262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34E28-8163-963E-78E5-B8640AEA7F5B}"/>
            </a:ext>
          </a:extLst>
        </p:cNvPr>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1BCC3377-CDAF-5AE7-6587-0EB3A2767A2C}"/>
              </a:ext>
            </a:extLst>
          </p:cNvPr>
          <p:cNvSpPr>
            <a:spLocks noGrp="1" noRot="1" noChangeAspect="1" noTextEdit="1"/>
          </p:cNvSpPr>
          <p:nvPr>
            <p:ph type="sldImg"/>
          </p:nvPr>
        </p:nvSpPr>
        <p:spPr>
          <a:xfrm>
            <a:off x="381000" y="685800"/>
            <a:ext cx="6096000" cy="3429000"/>
          </a:xfrm>
          <a:ln/>
        </p:spPr>
      </p:sp>
      <p:sp>
        <p:nvSpPr>
          <p:cNvPr id="19459" name="Tijdelijke aanduiding voor notities 2">
            <a:extLst>
              <a:ext uri="{FF2B5EF4-FFF2-40B4-BE49-F238E27FC236}">
                <a16:creationId xmlns:a16="http://schemas.microsoft.com/office/drawing/2014/main" id="{ADF6E879-5CA6-9743-57F7-93EE28AE25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9460" name="Tijdelijke aanduiding voor dianummer 3">
            <a:extLst>
              <a:ext uri="{FF2B5EF4-FFF2-40B4-BE49-F238E27FC236}">
                <a16:creationId xmlns:a16="http://schemas.microsoft.com/office/drawing/2014/main" id="{9EFCEE37-F65C-3B83-E048-B18BFD06A0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10DB6B-EFC1-429A-BB8D-F314A1B4FEFB}" type="slidenum">
              <a:rPr lang="nl-NL" altLang="nl-NL"/>
              <a:pPr eaLnBrk="1" hangingPunct="1"/>
              <a:t>10</a:t>
            </a:fld>
            <a:endParaRPr lang="nl-NL" altLang="nl-NL"/>
          </a:p>
        </p:txBody>
      </p:sp>
    </p:spTree>
    <p:extLst>
      <p:ext uri="{BB962C8B-B14F-4D97-AF65-F5344CB8AC3E}">
        <p14:creationId xmlns:p14="http://schemas.microsoft.com/office/powerpoint/2010/main" val="3151068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F585-51DC-410F-59DE-3EFDB751DDD4}"/>
            </a:ext>
          </a:extLst>
        </p:cNvPr>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E30BFBCC-6ED5-2668-EEBB-7ACB3CDA3ADD}"/>
              </a:ext>
            </a:extLst>
          </p:cNvPr>
          <p:cNvSpPr>
            <a:spLocks noGrp="1" noRot="1" noChangeAspect="1" noTextEdit="1"/>
          </p:cNvSpPr>
          <p:nvPr>
            <p:ph type="sldImg"/>
          </p:nvPr>
        </p:nvSpPr>
        <p:spPr>
          <a:xfrm>
            <a:off x="381000" y="685800"/>
            <a:ext cx="6096000" cy="3429000"/>
          </a:xfrm>
          <a:ln/>
        </p:spPr>
      </p:sp>
      <p:sp>
        <p:nvSpPr>
          <p:cNvPr id="15363" name="Tijdelijke aanduiding voor notities 2">
            <a:extLst>
              <a:ext uri="{FF2B5EF4-FFF2-40B4-BE49-F238E27FC236}">
                <a16:creationId xmlns:a16="http://schemas.microsoft.com/office/drawing/2014/main" id="{AF5AE519-5B4B-69EB-8678-3D44955192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4C9798D3-6BF9-8795-1DC3-27844F57C11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AA7C81-6AD0-4831-9AEE-50BB7512BDAA}" type="slidenum">
              <a:rPr lang="nl-NL" altLang="nl-NL"/>
              <a:pPr eaLnBrk="1" hangingPunct="1"/>
              <a:t>11</a:t>
            </a:fld>
            <a:endParaRPr lang="nl-NL" altLang="nl-NL"/>
          </a:p>
        </p:txBody>
      </p:sp>
    </p:spTree>
    <p:extLst>
      <p:ext uri="{BB962C8B-B14F-4D97-AF65-F5344CB8AC3E}">
        <p14:creationId xmlns:p14="http://schemas.microsoft.com/office/powerpoint/2010/main" val="4161586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77B0E-4E60-F98C-FCA9-4C0C663CF1F2}"/>
            </a:ext>
          </a:extLst>
        </p:cNvPr>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F6E86997-9B8B-DA39-9EDC-5FE22FCD57F9}"/>
              </a:ext>
            </a:extLst>
          </p:cNvPr>
          <p:cNvSpPr>
            <a:spLocks noGrp="1" noRot="1" noChangeAspect="1" noTextEdit="1"/>
          </p:cNvSpPr>
          <p:nvPr>
            <p:ph type="sldImg"/>
          </p:nvPr>
        </p:nvSpPr>
        <p:spPr>
          <a:xfrm>
            <a:off x="381000" y="685800"/>
            <a:ext cx="6096000" cy="3429000"/>
          </a:xfrm>
          <a:ln/>
        </p:spPr>
      </p:sp>
      <p:sp>
        <p:nvSpPr>
          <p:cNvPr id="19459" name="Tijdelijke aanduiding voor notities 2">
            <a:extLst>
              <a:ext uri="{FF2B5EF4-FFF2-40B4-BE49-F238E27FC236}">
                <a16:creationId xmlns:a16="http://schemas.microsoft.com/office/drawing/2014/main" id="{BF7459CF-1151-F144-7E08-A829AE4A01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9460" name="Tijdelijke aanduiding voor dianummer 3">
            <a:extLst>
              <a:ext uri="{FF2B5EF4-FFF2-40B4-BE49-F238E27FC236}">
                <a16:creationId xmlns:a16="http://schemas.microsoft.com/office/drawing/2014/main" id="{932182FD-CBBC-17D4-C7F2-33ED335529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10DB6B-EFC1-429A-BB8D-F314A1B4FEFB}" type="slidenum">
              <a:rPr lang="nl-NL" altLang="nl-NL"/>
              <a:pPr eaLnBrk="1" hangingPunct="1"/>
              <a:t>12</a:t>
            </a:fld>
            <a:endParaRPr lang="nl-NL" altLang="nl-NL"/>
          </a:p>
        </p:txBody>
      </p:sp>
    </p:spTree>
    <p:extLst>
      <p:ext uri="{BB962C8B-B14F-4D97-AF65-F5344CB8AC3E}">
        <p14:creationId xmlns:p14="http://schemas.microsoft.com/office/powerpoint/2010/main" val="1287120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6BB701A-DE56-D834-1C1E-AC74C0EED401}"/>
              </a:ext>
            </a:extLst>
          </p:cNvPr>
          <p:cNvSpPr>
            <a:spLocks noGrp="1" noChangeArrowheads="1"/>
          </p:cNvSpPr>
          <p:nvPr>
            <p:ph type="dt" sz="half" idx="10"/>
          </p:nvPr>
        </p:nvSpPr>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DFE8807E-7D66-BC72-B382-D52F9F10E0D2}"/>
              </a:ext>
            </a:extLst>
          </p:cNvPr>
          <p:cNvSpPr>
            <a:spLocks noGrp="1" noChangeArrowheads="1"/>
          </p:cNvSpPr>
          <p:nvPr>
            <p:ph type="ftr" sz="quarter" idx="11"/>
          </p:nvPr>
        </p:nvSpPr>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0E2BFBD9-D3EA-EDF7-A258-C58D3693B931}"/>
              </a:ext>
            </a:extLst>
          </p:cNvPr>
          <p:cNvSpPr>
            <a:spLocks noGrp="1" noChangeArrowheads="1"/>
          </p:cNvSpPr>
          <p:nvPr>
            <p:ph type="sldNum" sz="quarter" idx="12"/>
          </p:nvPr>
        </p:nvSpPr>
        <p:spPr/>
        <p:txBody>
          <a:bodyPr/>
          <a:lstStyle>
            <a:lvl1pPr>
              <a:defRPr/>
            </a:lvl1pPr>
          </a:lstStyle>
          <a:p>
            <a:fld id="{3CB8EE7C-6F6B-4D32-916B-E1059F731D58}" type="slidenum">
              <a:rPr lang="nl-NL" altLang="nl-NL"/>
              <a:pPr/>
              <a:t>‹nr.›</a:t>
            </a:fld>
            <a:endParaRPr lang="nl-NL" altLang="nl-NL"/>
          </a:p>
        </p:txBody>
      </p:sp>
    </p:spTree>
    <p:extLst>
      <p:ext uri="{BB962C8B-B14F-4D97-AF65-F5344CB8AC3E}">
        <p14:creationId xmlns:p14="http://schemas.microsoft.com/office/powerpoint/2010/main" val="284268541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0713D63-2808-4EF6-DE12-ECD7B489CC1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EBC98C1F-5D72-1FE3-AB0A-87C801EBC3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193A47E-4FBB-F88D-79DA-B9900F2CCEDD}"/>
              </a:ext>
            </a:extLst>
          </p:cNvPr>
          <p:cNvSpPr>
            <a:spLocks noGrp="1" noChangeArrowheads="1"/>
          </p:cNvSpPr>
          <p:nvPr>
            <p:ph type="sldNum" sz="quarter" idx="12"/>
          </p:nvPr>
        </p:nvSpPr>
        <p:spPr>
          <a:ln/>
        </p:spPr>
        <p:txBody>
          <a:bodyPr/>
          <a:lstStyle>
            <a:lvl1pPr>
              <a:defRPr/>
            </a:lvl1pPr>
          </a:lstStyle>
          <a:p>
            <a:fld id="{0DA701FD-E535-4C4D-8B7A-63DE64410765}" type="slidenum">
              <a:rPr lang="nl-NL" altLang="nl-NL"/>
              <a:pPr/>
              <a:t>‹nr.›</a:t>
            </a:fld>
            <a:endParaRPr lang="nl-NL" altLang="nl-NL"/>
          </a:p>
        </p:txBody>
      </p:sp>
    </p:spTree>
    <p:extLst>
      <p:ext uri="{BB962C8B-B14F-4D97-AF65-F5344CB8AC3E}">
        <p14:creationId xmlns:p14="http://schemas.microsoft.com/office/powerpoint/2010/main" val="349621994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5712FF18-7AA1-72B5-7AD8-0A6580A2596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6EE8CFC-7568-34E6-D6E0-CA513A96E81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4696D1A-2583-E0BA-5002-79C9DDA1549F}"/>
              </a:ext>
            </a:extLst>
          </p:cNvPr>
          <p:cNvSpPr>
            <a:spLocks noGrp="1" noChangeArrowheads="1"/>
          </p:cNvSpPr>
          <p:nvPr>
            <p:ph type="sldNum" sz="quarter" idx="12"/>
          </p:nvPr>
        </p:nvSpPr>
        <p:spPr>
          <a:ln/>
        </p:spPr>
        <p:txBody>
          <a:bodyPr/>
          <a:lstStyle>
            <a:lvl1pPr>
              <a:defRPr/>
            </a:lvl1pPr>
          </a:lstStyle>
          <a:p>
            <a:fld id="{C96AFC68-C3E7-4B92-BEBD-528D52C8998B}" type="slidenum">
              <a:rPr lang="nl-NL" altLang="nl-NL"/>
              <a:pPr/>
              <a:t>‹nr.›</a:t>
            </a:fld>
            <a:endParaRPr lang="nl-NL" altLang="nl-NL"/>
          </a:p>
        </p:txBody>
      </p:sp>
    </p:spTree>
    <p:extLst>
      <p:ext uri="{BB962C8B-B14F-4D97-AF65-F5344CB8AC3E}">
        <p14:creationId xmlns:p14="http://schemas.microsoft.com/office/powerpoint/2010/main" val="232289027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59E6EC7E-FD29-4032-80F4-5632E96379E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70FAF61-8A51-52B9-6ECA-122584E607B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669739CD-6C24-7DA5-2B7A-4B5DB49E1F6E}"/>
              </a:ext>
            </a:extLst>
          </p:cNvPr>
          <p:cNvSpPr>
            <a:spLocks noGrp="1" noChangeArrowheads="1"/>
          </p:cNvSpPr>
          <p:nvPr>
            <p:ph type="sldNum" sz="quarter" idx="12"/>
          </p:nvPr>
        </p:nvSpPr>
        <p:spPr>
          <a:ln/>
        </p:spPr>
        <p:txBody>
          <a:bodyPr/>
          <a:lstStyle>
            <a:lvl1pPr>
              <a:defRPr/>
            </a:lvl1pPr>
          </a:lstStyle>
          <a:p>
            <a:fld id="{9EE72807-9CD2-48DB-9070-0958B9EC3FE7}" type="slidenum">
              <a:rPr lang="nl-NL" altLang="nl-NL"/>
              <a:pPr/>
              <a:t>‹nr.›</a:t>
            </a:fld>
            <a:endParaRPr lang="nl-NL" altLang="nl-NL"/>
          </a:p>
        </p:txBody>
      </p:sp>
    </p:spTree>
    <p:extLst>
      <p:ext uri="{BB962C8B-B14F-4D97-AF65-F5344CB8AC3E}">
        <p14:creationId xmlns:p14="http://schemas.microsoft.com/office/powerpoint/2010/main" val="102325009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79AE3EB0-EC20-97E4-8386-8873CBD3400E}"/>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5C5C5F1C-E95C-3F35-EA63-3E6B3F0E836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3A0330B2-6B8E-1DFB-915B-B59D68523464}"/>
              </a:ext>
            </a:extLst>
          </p:cNvPr>
          <p:cNvSpPr>
            <a:spLocks noGrp="1" noChangeArrowheads="1"/>
          </p:cNvSpPr>
          <p:nvPr>
            <p:ph type="sldNum" sz="quarter" idx="12"/>
          </p:nvPr>
        </p:nvSpPr>
        <p:spPr>
          <a:ln/>
        </p:spPr>
        <p:txBody>
          <a:bodyPr/>
          <a:lstStyle>
            <a:lvl1pPr>
              <a:defRPr/>
            </a:lvl1pPr>
          </a:lstStyle>
          <a:p>
            <a:fld id="{52650ED6-C24B-49AD-BA7D-C0DF31CD6853}" type="slidenum">
              <a:rPr lang="nl-NL" altLang="nl-NL"/>
              <a:pPr/>
              <a:t>‹nr.›</a:t>
            </a:fld>
            <a:endParaRPr lang="nl-NL" altLang="nl-NL"/>
          </a:p>
        </p:txBody>
      </p:sp>
    </p:spTree>
    <p:extLst>
      <p:ext uri="{BB962C8B-B14F-4D97-AF65-F5344CB8AC3E}">
        <p14:creationId xmlns:p14="http://schemas.microsoft.com/office/powerpoint/2010/main" val="3208905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F357F828-FB78-B07F-782E-2C31FF33B8FA}"/>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63B31BA2-E733-FD60-DD05-2ABE7D018A2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D49CB1F9-78B7-ECE3-6ED7-716D5A326035}"/>
              </a:ext>
            </a:extLst>
          </p:cNvPr>
          <p:cNvSpPr>
            <a:spLocks noGrp="1" noChangeArrowheads="1"/>
          </p:cNvSpPr>
          <p:nvPr>
            <p:ph type="sldNum" sz="quarter" idx="12"/>
          </p:nvPr>
        </p:nvSpPr>
        <p:spPr>
          <a:ln/>
        </p:spPr>
        <p:txBody>
          <a:bodyPr/>
          <a:lstStyle>
            <a:lvl1pPr>
              <a:defRPr/>
            </a:lvl1pPr>
          </a:lstStyle>
          <a:p>
            <a:fld id="{EA29F5BC-E508-4488-84A3-16565A01AE1F}" type="slidenum">
              <a:rPr lang="nl-NL" altLang="nl-NL"/>
              <a:pPr/>
              <a:t>‹nr.›</a:t>
            </a:fld>
            <a:endParaRPr lang="nl-NL" altLang="nl-NL"/>
          </a:p>
        </p:txBody>
      </p:sp>
    </p:spTree>
    <p:extLst>
      <p:ext uri="{BB962C8B-B14F-4D97-AF65-F5344CB8AC3E}">
        <p14:creationId xmlns:p14="http://schemas.microsoft.com/office/powerpoint/2010/main" val="96109157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CC8AE19-B4D5-7F6C-8E53-63748A169796}"/>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613C1316-08D8-A8C3-BB2F-FC166D29465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8ADD7C50-AB50-8D33-C453-9D99DA82E654}"/>
              </a:ext>
            </a:extLst>
          </p:cNvPr>
          <p:cNvSpPr>
            <a:spLocks noGrp="1" noChangeArrowheads="1"/>
          </p:cNvSpPr>
          <p:nvPr>
            <p:ph type="sldNum" sz="quarter" idx="12"/>
          </p:nvPr>
        </p:nvSpPr>
        <p:spPr>
          <a:ln/>
        </p:spPr>
        <p:txBody>
          <a:bodyPr/>
          <a:lstStyle>
            <a:lvl1pPr>
              <a:defRPr/>
            </a:lvl1pPr>
          </a:lstStyle>
          <a:p>
            <a:fld id="{4C07AB94-2428-4AFC-AD83-31D10777FC8C}" type="slidenum">
              <a:rPr lang="nl-NL" altLang="nl-NL"/>
              <a:pPr/>
              <a:t>‹nr.›</a:t>
            </a:fld>
            <a:endParaRPr lang="nl-NL" altLang="nl-NL"/>
          </a:p>
        </p:txBody>
      </p:sp>
    </p:spTree>
    <p:extLst>
      <p:ext uri="{BB962C8B-B14F-4D97-AF65-F5344CB8AC3E}">
        <p14:creationId xmlns:p14="http://schemas.microsoft.com/office/powerpoint/2010/main" val="140583954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3861965-C8FB-8F57-7CCE-3FED04CF695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A5ABAA98-3BBC-6373-BD1B-D035C4470AD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6A4495B-08C0-7EC1-064A-E48C3719DBFB}"/>
              </a:ext>
            </a:extLst>
          </p:cNvPr>
          <p:cNvSpPr>
            <a:spLocks noGrp="1" noChangeArrowheads="1"/>
          </p:cNvSpPr>
          <p:nvPr>
            <p:ph type="sldNum" sz="quarter" idx="12"/>
          </p:nvPr>
        </p:nvSpPr>
        <p:spPr>
          <a:ln/>
        </p:spPr>
        <p:txBody>
          <a:bodyPr/>
          <a:lstStyle>
            <a:lvl1pPr>
              <a:defRPr/>
            </a:lvl1pPr>
          </a:lstStyle>
          <a:p>
            <a:fld id="{F22E32BF-00B5-4D7E-B8B3-53098E59F780}" type="slidenum">
              <a:rPr lang="nl-NL" altLang="nl-NL"/>
              <a:pPr/>
              <a:t>‹nr.›</a:t>
            </a:fld>
            <a:endParaRPr lang="nl-NL" altLang="nl-NL"/>
          </a:p>
        </p:txBody>
      </p:sp>
    </p:spTree>
    <p:extLst>
      <p:ext uri="{BB962C8B-B14F-4D97-AF65-F5344CB8AC3E}">
        <p14:creationId xmlns:p14="http://schemas.microsoft.com/office/powerpoint/2010/main" val="96350788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0C9E1D0-F3F2-69CA-9CD5-3074F856FD1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58A6C747-E740-A257-CA1B-25812956B47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88F9EA7-7B78-5807-E0B0-2FFD7DC7C398}"/>
              </a:ext>
            </a:extLst>
          </p:cNvPr>
          <p:cNvSpPr>
            <a:spLocks noGrp="1" noChangeArrowheads="1"/>
          </p:cNvSpPr>
          <p:nvPr>
            <p:ph type="sldNum" sz="quarter" idx="12"/>
          </p:nvPr>
        </p:nvSpPr>
        <p:spPr>
          <a:ln/>
        </p:spPr>
        <p:txBody>
          <a:bodyPr/>
          <a:lstStyle>
            <a:lvl1pPr>
              <a:defRPr/>
            </a:lvl1pPr>
          </a:lstStyle>
          <a:p>
            <a:fld id="{50FB2EB5-36E4-4167-8DA7-188AA06A62AF}" type="slidenum">
              <a:rPr lang="nl-NL" altLang="nl-NL"/>
              <a:pPr/>
              <a:t>‹nr.›</a:t>
            </a:fld>
            <a:endParaRPr lang="nl-NL" altLang="nl-NL"/>
          </a:p>
        </p:txBody>
      </p:sp>
    </p:spTree>
    <p:extLst>
      <p:ext uri="{BB962C8B-B14F-4D97-AF65-F5344CB8AC3E}">
        <p14:creationId xmlns:p14="http://schemas.microsoft.com/office/powerpoint/2010/main" val="46884651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4DA53203-2045-4940-80B0-0909C766294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F2D09C3-A978-179C-22F3-C9AD844BED6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A30009CB-8B4B-6362-FBFE-6CAB84DBBCFE}"/>
              </a:ext>
            </a:extLst>
          </p:cNvPr>
          <p:cNvSpPr>
            <a:spLocks noGrp="1" noChangeArrowheads="1"/>
          </p:cNvSpPr>
          <p:nvPr>
            <p:ph type="sldNum" sz="quarter" idx="12"/>
          </p:nvPr>
        </p:nvSpPr>
        <p:spPr>
          <a:ln/>
        </p:spPr>
        <p:txBody>
          <a:bodyPr/>
          <a:lstStyle>
            <a:lvl1pPr>
              <a:defRPr/>
            </a:lvl1pPr>
          </a:lstStyle>
          <a:p>
            <a:fld id="{A639C6AE-5DB4-4442-A670-14312196892F}" type="slidenum">
              <a:rPr lang="nl-NL" altLang="nl-NL"/>
              <a:pPr/>
              <a:t>‹nr.›</a:t>
            </a:fld>
            <a:endParaRPr lang="nl-NL" altLang="nl-NL"/>
          </a:p>
        </p:txBody>
      </p:sp>
    </p:spTree>
    <p:extLst>
      <p:ext uri="{BB962C8B-B14F-4D97-AF65-F5344CB8AC3E}">
        <p14:creationId xmlns:p14="http://schemas.microsoft.com/office/powerpoint/2010/main" val="391986413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FB51952-2EED-52A2-8129-16D12B0FCD1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887CD597-01FE-6FC6-8329-73A65ED51A3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96A43AB-8D60-6BC4-C888-60AF0EF2156D}"/>
              </a:ext>
            </a:extLst>
          </p:cNvPr>
          <p:cNvSpPr>
            <a:spLocks noGrp="1" noChangeArrowheads="1"/>
          </p:cNvSpPr>
          <p:nvPr>
            <p:ph type="sldNum" sz="quarter" idx="12"/>
          </p:nvPr>
        </p:nvSpPr>
        <p:spPr>
          <a:ln/>
        </p:spPr>
        <p:txBody>
          <a:bodyPr/>
          <a:lstStyle>
            <a:lvl1pPr>
              <a:defRPr/>
            </a:lvl1pPr>
          </a:lstStyle>
          <a:p>
            <a:fld id="{0E550D48-1B4B-4949-9CE0-3934A787A4A3}" type="slidenum">
              <a:rPr lang="nl-NL" altLang="nl-NL"/>
              <a:pPr/>
              <a:t>‹nr.›</a:t>
            </a:fld>
            <a:endParaRPr lang="nl-NL" altLang="nl-NL"/>
          </a:p>
        </p:txBody>
      </p:sp>
    </p:spTree>
    <p:extLst>
      <p:ext uri="{BB962C8B-B14F-4D97-AF65-F5344CB8AC3E}">
        <p14:creationId xmlns:p14="http://schemas.microsoft.com/office/powerpoint/2010/main" val="424760207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B311904B-3EB1-B9F1-3C08-F51BB0356CEF}"/>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6B9B675-039E-E315-5762-E2B10E775D0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1058B154-59BF-9132-4958-D919B8254895}"/>
              </a:ext>
            </a:extLst>
          </p:cNvPr>
          <p:cNvSpPr>
            <a:spLocks noGrp="1" noChangeArrowheads="1"/>
          </p:cNvSpPr>
          <p:nvPr>
            <p:ph type="sldNum" sz="quarter" idx="12"/>
          </p:nvPr>
        </p:nvSpPr>
        <p:spPr>
          <a:ln/>
        </p:spPr>
        <p:txBody>
          <a:bodyPr/>
          <a:lstStyle>
            <a:lvl1pPr>
              <a:defRPr/>
            </a:lvl1pPr>
          </a:lstStyle>
          <a:p>
            <a:fld id="{5F4BB446-BB3E-4995-BF90-CB93DD6F4A7D}" type="slidenum">
              <a:rPr lang="nl-NL" altLang="nl-NL"/>
              <a:pPr/>
              <a:t>‹nr.›</a:t>
            </a:fld>
            <a:endParaRPr lang="nl-NL" altLang="nl-NL"/>
          </a:p>
        </p:txBody>
      </p:sp>
    </p:spTree>
    <p:extLst>
      <p:ext uri="{BB962C8B-B14F-4D97-AF65-F5344CB8AC3E}">
        <p14:creationId xmlns:p14="http://schemas.microsoft.com/office/powerpoint/2010/main" val="201763265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8F8AAC68-EC78-1A33-E379-B0B78034A7E6}"/>
              </a:ext>
            </a:extLst>
          </p:cNvPr>
          <p:cNvSpPr>
            <a:spLocks noGrp="1" noChangeArrowheads="1"/>
          </p:cNvSpPr>
          <p:nvPr>
            <p:ph type="dt" sz="half" idx="10"/>
          </p:nvPr>
        </p:nvSpPr>
        <p:spPr/>
        <p:txBody>
          <a:bodyPr/>
          <a:lstStyle>
            <a:lvl1pPr>
              <a:defRPr/>
            </a:lvl1pPr>
          </a:lstStyle>
          <a:p>
            <a:pPr>
              <a:defRPr/>
            </a:pPr>
            <a:endParaRPr lang="nl-NL"/>
          </a:p>
        </p:txBody>
      </p:sp>
      <p:sp>
        <p:nvSpPr>
          <p:cNvPr id="3" name="Rectangle 4">
            <a:extLst>
              <a:ext uri="{FF2B5EF4-FFF2-40B4-BE49-F238E27FC236}">
                <a16:creationId xmlns:a16="http://schemas.microsoft.com/office/drawing/2014/main" id="{E224A622-75BA-2874-5350-2FFFD9818C3C}"/>
              </a:ext>
            </a:extLst>
          </p:cNvPr>
          <p:cNvSpPr>
            <a:spLocks noGrp="1" noChangeArrowheads="1"/>
          </p:cNvSpPr>
          <p:nvPr>
            <p:ph type="ftr" sz="quarter" idx="11"/>
          </p:nvPr>
        </p:nvSpPr>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F9CCB64E-6665-6172-1400-79928619363F}"/>
              </a:ext>
            </a:extLst>
          </p:cNvPr>
          <p:cNvSpPr>
            <a:spLocks noGrp="1" noChangeArrowheads="1"/>
          </p:cNvSpPr>
          <p:nvPr>
            <p:ph type="sldNum" sz="quarter" idx="12"/>
          </p:nvPr>
        </p:nvSpPr>
        <p:spPr/>
        <p:txBody>
          <a:bodyPr/>
          <a:lstStyle>
            <a:lvl1pPr>
              <a:defRPr/>
            </a:lvl1pPr>
          </a:lstStyle>
          <a:p>
            <a:fld id="{8B86CC43-BA44-48A2-9D0B-57CAC78D0884}" type="slidenum">
              <a:rPr lang="nl-NL" altLang="nl-NL"/>
              <a:pPr/>
              <a:t>‹nr.›</a:t>
            </a:fld>
            <a:endParaRPr lang="nl-NL" altLang="nl-NL"/>
          </a:p>
        </p:txBody>
      </p:sp>
    </p:spTree>
    <p:extLst>
      <p:ext uri="{BB962C8B-B14F-4D97-AF65-F5344CB8AC3E}">
        <p14:creationId xmlns:p14="http://schemas.microsoft.com/office/powerpoint/2010/main" val="329918868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E197324-D9D5-4D15-8F1C-2BAA640AD75A}"/>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3425602-B633-DD20-A273-855302CA3C3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03ACF63-CD0D-EA27-7531-0618D6178E7B}"/>
              </a:ext>
            </a:extLst>
          </p:cNvPr>
          <p:cNvSpPr>
            <a:spLocks noGrp="1" noChangeArrowheads="1"/>
          </p:cNvSpPr>
          <p:nvPr>
            <p:ph type="sldNum" sz="quarter" idx="12"/>
          </p:nvPr>
        </p:nvSpPr>
        <p:spPr>
          <a:ln/>
        </p:spPr>
        <p:txBody>
          <a:bodyPr/>
          <a:lstStyle>
            <a:lvl1pPr>
              <a:defRPr/>
            </a:lvl1pPr>
          </a:lstStyle>
          <a:p>
            <a:fld id="{FFACE52E-95CC-4374-9B98-8E9E7B21099F}" type="slidenum">
              <a:rPr lang="nl-NL" altLang="nl-NL"/>
              <a:pPr/>
              <a:t>‹nr.›</a:t>
            </a:fld>
            <a:endParaRPr lang="nl-NL" altLang="nl-NL"/>
          </a:p>
        </p:txBody>
      </p:sp>
    </p:spTree>
    <p:extLst>
      <p:ext uri="{BB962C8B-B14F-4D97-AF65-F5344CB8AC3E}">
        <p14:creationId xmlns:p14="http://schemas.microsoft.com/office/powerpoint/2010/main" val="153471830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88C3F0A6-2512-E0D3-61C5-AF48BF14463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37BBB2-A408-B8AC-0694-19F149A7CD5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3D83667-42C3-1594-7078-113CDEE4D51E}"/>
              </a:ext>
            </a:extLst>
          </p:cNvPr>
          <p:cNvSpPr>
            <a:spLocks noGrp="1" noChangeArrowheads="1"/>
          </p:cNvSpPr>
          <p:nvPr>
            <p:ph type="sldNum" sz="quarter" idx="12"/>
          </p:nvPr>
        </p:nvSpPr>
        <p:spPr>
          <a:ln/>
        </p:spPr>
        <p:txBody>
          <a:bodyPr/>
          <a:lstStyle>
            <a:lvl1pPr>
              <a:defRPr/>
            </a:lvl1pPr>
          </a:lstStyle>
          <a:p>
            <a:fld id="{085CC65A-3BC7-47F7-A1B7-4419D3C746DB}" type="slidenum">
              <a:rPr lang="nl-NL" altLang="nl-NL"/>
              <a:pPr/>
              <a:t>‹nr.›</a:t>
            </a:fld>
            <a:endParaRPr lang="nl-NL" altLang="nl-NL"/>
          </a:p>
        </p:txBody>
      </p:sp>
    </p:spTree>
    <p:extLst>
      <p:ext uri="{BB962C8B-B14F-4D97-AF65-F5344CB8AC3E}">
        <p14:creationId xmlns:p14="http://schemas.microsoft.com/office/powerpoint/2010/main" val="141339027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294EF252-5A2B-F110-A060-370CD088C29E}"/>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6BA1DBD-2BDB-EE95-06D4-EC00F149EEF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829953E-D599-6EA1-7948-63A6C11BC252}"/>
              </a:ext>
            </a:extLst>
          </p:cNvPr>
          <p:cNvSpPr>
            <a:spLocks noGrp="1" noChangeArrowheads="1"/>
          </p:cNvSpPr>
          <p:nvPr>
            <p:ph type="sldNum" sz="quarter" idx="12"/>
          </p:nvPr>
        </p:nvSpPr>
        <p:spPr>
          <a:ln/>
        </p:spPr>
        <p:txBody>
          <a:bodyPr/>
          <a:lstStyle>
            <a:lvl1pPr>
              <a:defRPr/>
            </a:lvl1pPr>
          </a:lstStyle>
          <a:p>
            <a:fld id="{43044BDC-B22D-4171-A422-49BFB4996523}" type="slidenum">
              <a:rPr lang="nl-NL" altLang="nl-NL"/>
              <a:pPr/>
              <a:t>‹nr.›</a:t>
            </a:fld>
            <a:endParaRPr lang="nl-NL" altLang="nl-NL"/>
          </a:p>
        </p:txBody>
      </p:sp>
    </p:spTree>
    <p:extLst>
      <p:ext uri="{BB962C8B-B14F-4D97-AF65-F5344CB8AC3E}">
        <p14:creationId xmlns:p14="http://schemas.microsoft.com/office/powerpoint/2010/main" val="159301747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75824047-ABDB-494D-170D-29DACE233DC5}"/>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1FC3887D-3924-D6DB-803D-7E01B3C8F88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5530EFA8-21EA-99AA-A052-48F49E170A9B}"/>
              </a:ext>
            </a:extLst>
          </p:cNvPr>
          <p:cNvSpPr>
            <a:spLocks noGrp="1" noChangeArrowheads="1"/>
          </p:cNvSpPr>
          <p:nvPr>
            <p:ph type="sldNum" sz="quarter" idx="12"/>
          </p:nvPr>
        </p:nvSpPr>
        <p:spPr>
          <a:ln/>
        </p:spPr>
        <p:txBody>
          <a:bodyPr/>
          <a:lstStyle>
            <a:lvl1pPr>
              <a:defRPr/>
            </a:lvl1pPr>
          </a:lstStyle>
          <a:p>
            <a:fld id="{F4DEE950-EF9A-45B9-97D7-8590C562C503}" type="slidenum">
              <a:rPr lang="nl-NL" altLang="nl-NL"/>
              <a:pPr/>
              <a:t>‹nr.›</a:t>
            </a:fld>
            <a:endParaRPr lang="nl-NL" altLang="nl-NL"/>
          </a:p>
        </p:txBody>
      </p:sp>
    </p:spTree>
    <p:extLst>
      <p:ext uri="{BB962C8B-B14F-4D97-AF65-F5344CB8AC3E}">
        <p14:creationId xmlns:p14="http://schemas.microsoft.com/office/powerpoint/2010/main" val="280535207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AA7AC94D-21BA-05F4-A913-2F8330A45CFA}"/>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D671865B-7B4F-4320-39D9-5A33D0F1DBB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DC135247-F6DD-5387-66C7-E1FD47BB2918}"/>
              </a:ext>
            </a:extLst>
          </p:cNvPr>
          <p:cNvSpPr>
            <a:spLocks noGrp="1" noChangeArrowheads="1"/>
          </p:cNvSpPr>
          <p:nvPr>
            <p:ph type="sldNum" sz="quarter" idx="12"/>
          </p:nvPr>
        </p:nvSpPr>
        <p:spPr>
          <a:ln/>
        </p:spPr>
        <p:txBody>
          <a:bodyPr/>
          <a:lstStyle>
            <a:lvl1pPr>
              <a:defRPr/>
            </a:lvl1pPr>
          </a:lstStyle>
          <a:p>
            <a:fld id="{D7213E87-4C7C-49B7-9EFE-EC96DB445A78}" type="slidenum">
              <a:rPr lang="nl-NL" altLang="nl-NL"/>
              <a:pPr/>
              <a:t>‹nr.›</a:t>
            </a:fld>
            <a:endParaRPr lang="nl-NL" altLang="nl-NL"/>
          </a:p>
        </p:txBody>
      </p:sp>
    </p:spTree>
    <p:extLst>
      <p:ext uri="{BB962C8B-B14F-4D97-AF65-F5344CB8AC3E}">
        <p14:creationId xmlns:p14="http://schemas.microsoft.com/office/powerpoint/2010/main" val="406185560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FE231F1-3A45-568B-F261-0B78C93D112C}"/>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7E099003-5649-4242-539A-8A081325BD0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BEC729D2-A34E-C033-0763-64AAF5F2A351}"/>
              </a:ext>
            </a:extLst>
          </p:cNvPr>
          <p:cNvSpPr>
            <a:spLocks noGrp="1" noChangeArrowheads="1"/>
          </p:cNvSpPr>
          <p:nvPr>
            <p:ph type="sldNum" sz="quarter" idx="12"/>
          </p:nvPr>
        </p:nvSpPr>
        <p:spPr>
          <a:ln/>
        </p:spPr>
        <p:txBody>
          <a:bodyPr/>
          <a:lstStyle>
            <a:lvl1pPr>
              <a:defRPr/>
            </a:lvl1pPr>
          </a:lstStyle>
          <a:p>
            <a:fld id="{A909600A-D713-4CC6-AB83-61A236B72705}" type="slidenum">
              <a:rPr lang="nl-NL" altLang="nl-NL"/>
              <a:pPr/>
              <a:t>‹nr.›</a:t>
            </a:fld>
            <a:endParaRPr lang="nl-NL" altLang="nl-NL"/>
          </a:p>
        </p:txBody>
      </p:sp>
    </p:spTree>
    <p:extLst>
      <p:ext uri="{BB962C8B-B14F-4D97-AF65-F5344CB8AC3E}">
        <p14:creationId xmlns:p14="http://schemas.microsoft.com/office/powerpoint/2010/main" val="192457654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B0D5604-00CF-2CE2-9717-C9F2357617A5}"/>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9FA8FC4-FEFE-159D-33C3-8FEA7EA8B01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4A648DD4-4822-D3F3-6D56-3C555B739381}"/>
              </a:ext>
            </a:extLst>
          </p:cNvPr>
          <p:cNvSpPr>
            <a:spLocks noGrp="1" noChangeArrowheads="1"/>
          </p:cNvSpPr>
          <p:nvPr>
            <p:ph type="sldNum" sz="quarter" idx="12"/>
          </p:nvPr>
        </p:nvSpPr>
        <p:spPr>
          <a:ln/>
        </p:spPr>
        <p:txBody>
          <a:bodyPr/>
          <a:lstStyle>
            <a:lvl1pPr>
              <a:defRPr/>
            </a:lvl1pPr>
          </a:lstStyle>
          <a:p>
            <a:fld id="{C1266E62-FE75-4481-A2A6-A17CBB875849}" type="slidenum">
              <a:rPr lang="nl-NL" altLang="nl-NL"/>
              <a:pPr/>
              <a:t>‹nr.›</a:t>
            </a:fld>
            <a:endParaRPr lang="nl-NL" altLang="nl-NL"/>
          </a:p>
        </p:txBody>
      </p:sp>
    </p:spTree>
    <p:extLst>
      <p:ext uri="{BB962C8B-B14F-4D97-AF65-F5344CB8AC3E}">
        <p14:creationId xmlns:p14="http://schemas.microsoft.com/office/powerpoint/2010/main" val="276135204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C64C5D5-43F4-D372-6575-F2DF6B4FB26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932B8F8D-5D16-4D8A-09B5-B943883282F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5D71ECF-0D5C-2808-D2CD-4279DDB1F908}"/>
              </a:ext>
            </a:extLst>
          </p:cNvPr>
          <p:cNvSpPr>
            <a:spLocks noGrp="1" noChangeArrowheads="1"/>
          </p:cNvSpPr>
          <p:nvPr>
            <p:ph type="sldNum" sz="quarter" idx="12"/>
          </p:nvPr>
        </p:nvSpPr>
        <p:spPr>
          <a:ln/>
        </p:spPr>
        <p:txBody>
          <a:bodyPr/>
          <a:lstStyle>
            <a:lvl1pPr>
              <a:defRPr/>
            </a:lvl1pPr>
          </a:lstStyle>
          <a:p>
            <a:fld id="{E2F929DD-3731-4170-AEB5-C9C69F4B6D48}" type="slidenum">
              <a:rPr lang="nl-NL" altLang="nl-NL"/>
              <a:pPr/>
              <a:t>‹nr.›</a:t>
            </a:fld>
            <a:endParaRPr lang="nl-NL" altLang="nl-NL"/>
          </a:p>
        </p:txBody>
      </p:sp>
    </p:spTree>
    <p:extLst>
      <p:ext uri="{BB962C8B-B14F-4D97-AF65-F5344CB8AC3E}">
        <p14:creationId xmlns:p14="http://schemas.microsoft.com/office/powerpoint/2010/main" val="388027195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8E8E1EA7-22BD-BAAF-CD75-D6AE944BF82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ED93DD3-8B72-DA0D-6453-B02E34397FB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333BD37-3D61-29F8-ECAC-81D03FD05C37}"/>
              </a:ext>
            </a:extLst>
          </p:cNvPr>
          <p:cNvSpPr>
            <a:spLocks noGrp="1" noChangeArrowheads="1"/>
          </p:cNvSpPr>
          <p:nvPr>
            <p:ph type="sldNum" sz="quarter" idx="12"/>
          </p:nvPr>
        </p:nvSpPr>
        <p:spPr>
          <a:ln/>
        </p:spPr>
        <p:txBody>
          <a:bodyPr/>
          <a:lstStyle>
            <a:lvl1pPr>
              <a:defRPr/>
            </a:lvl1pPr>
          </a:lstStyle>
          <a:p>
            <a:fld id="{9D81A26F-7B93-424E-90C5-08B799517C9B}" type="slidenum">
              <a:rPr lang="nl-NL" altLang="nl-NL"/>
              <a:pPr/>
              <a:t>‹nr.›</a:t>
            </a:fld>
            <a:endParaRPr lang="nl-NL" altLang="nl-NL"/>
          </a:p>
        </p:txBody>
      </p:sp>
    </p:spTree>
    <p:extLst>
      <p:ext uri="{BB962C8B-B14F-4D97-AF65-F5344CB8AC3E}">
        <p14:creationId xmlns:p14="http://schemas.microsoft.com/office/powerpoint/2010/main" val="193061357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B4B8918-4937-D8B5-5BF9-3FEC13754D8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0D21381-3C48-CA17-6B75-5D2512A737A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4A83E0E-0025-6A84-F2FA-2BA48EB53C22}"/>
              </a:ext>
            </a:extLst>
          </p:cNvPr>
          <p:cNvSpPr>
            <a:spLocks noGrp="1" noChangeArrowheads="1"/>
          </p:cNvSpPr>
          <p:nvPr>
            <p:ph type="sldNum" sz="quarter" idx="12"/>
          </p:nvPr>
        </p:nvSpPr>
        <p:spPr>
          <a:ln/>
        </p:spPr>
        <p:txBody>
          <a:bodyPr/>
          <a:lstStyle>
            <a:lvl1pPr>
              <a:defRPr/>
            </a:lvl1pPr>
          </a:lstStyle>
          <a:p>
            <a:fld id="{9B028A63-796E-4C5D-AFD9-8A4EEC23B5D2}" type="slidenum">
              <a:rPr lang="nl-NL" altLang="nl-NL"/>
              <a:pPr/>
              <a:t>‹nr.›</a:t>
            </a:fld>
            <a:endParaRPr lang="nl-NL" altLang="nl-NL"/>
          </a:p>
        </p:txBody>
      </p:sp>
    </p:spTree>
    <p:extLst>
      <p:ext uri="{BB962C8B-B14F-4D97-AF65-F5344CB8AC3E}">
        <p14:creationId xmlns:p14="http://schemas.microsoft.com/office/powerpoint/2010/main" val="387003453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9D100BB-7978-1556-CB09-0D4E94A83B3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4A769DDA-AEF2-AF80-0F87-BBC409E5FEA8}"/>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09C790B3-04E1-7AB1-4D3C-477D24BFBD7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1F869EF1-4062-A1B6-4E96-B18D6742A503}"/>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1473BD2F-1C04-A22C-ABAE-81005FB80D95}"/>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8C0C5A6-A890-4E72-B6B9-71FD33FDD9C2}"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174"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4F5D59DF-74B0-D7DC-E33A-5E66B96A5E46}"/>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F8E77E22-19DD-B1D0-B292-205D3E5E4706}"/>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35D8DABF-F53B-55C0-ECE5-D46B620DD48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02E51C84-4D0C-4279-7ECA-50431AB1EF35}"/>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D3680CA-1543-4C2B-9A95-DE2EF425FE7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175"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1FAD497-B2B5-7785-7013-31F069A1A960}"/>
              </a:ext>
            </a:extLst>
          </p:cNvPr>
          <p:cNvSpPr>
            <a:spLocks noGrp="1"/>
          </p:cNvSpPr>
          <p:nvPr>
            <p:ph type="title"/>
          </p:nvPr>
        </p:nvSpPr>
        <p:spPr/>
        <p:txBody>
          <a:bodyPr/>
          <a:lstStyle/>
          <a:p>
            <a:endParaRPr lang="nl-NL" altLang="nl-NL"/>
          </a:p>
        </p:txBody>
      </p:sp>
      <p:sp>
        <p:nvSpPr>
          <p:cNvPr id="5123" name="Tijdelijke aanduiding voor inhoud 2">
            <a:extLst>
              <a:ext uri="{FF2B5EF4-FFF2-40B4-BE49-F238E27FC236}">
                <a16:creationId xmlns:a16="http://schemas.microsoft.com/office/drawing/2014/main" id="{433624E1-97DC-5F6D-E687-14FB7A5D6DA5}"/>
              </a:ext>
            </a:extLst>
          </p:cNvPr>
          <p:cNvSpPr>
            <a:spLocks noGrp="1"/>
          </p:cNvSpPr>
          <p:nvPr>
            <p:ph idx="1"/>
          </p:nvPr>
        </p:nvSpPr>
        <p:spPr/>
        <p:txBody>
          <a:bodyPr/>
          <a:lstStyle/>
          <a:p>
            <a:r>
              <a:rPr lang="nl-NL" altLang="nl-NL" sz="4000" dirty="0"/>
              <a:t>Jezus is exclusief: </a:t>
            </a:r>
          </a:p>
          <a:p>
            <a:r>
              <a:rPr lang="nl-NL" altLang="nl-NL" sz="4000" dirty="0"/>
              <a:t>	bij Hem moet je zijn voor</a:t>
            </a:r>
          </a:p>
          <a:p>
            <a:r>
              <a:rPr lang="nl-NL" altLang="nl-NL" sz="4000" dirty="0"/>
              <a:t>	echte blijdschap in je leven.</a:t>
            </a:r>
          </a:p>
          <a:p>
            <a:endParaRPr lang="nl-NL" altLang="nl-NL" sz="4000" dirty="0"/>
          </a:p>
          <a:p>
            <a:r>
              <a:rPr lang="nl-NL" altLang="nl-NL" sz="4000" dirty="0"/>
              <a:t>Jezus is </a:t>
            </a:r>
            <a:r>
              <a:rPr lang="nl-NL" altLang="nl-NL" sz="4000" dirty="0" err="1"/>
              <a:t>radikaal</a:t>
            </a:r>
            <a:r>
              <a:rPr lang="nl-NL" altLang="nl-NL" sz="4000" dirty="0"/>
              <a:t>: </a:t>
            </a:r>
          </a:p>
          <a:p>
            <a:r>
              <a:rPr lang="nl-NL" altLang="nl-NL" sz="4000" dirty="0"/>
              <a:t>	alles wat God in de weg staat, </a:t>
            </a:r>
          </a:p>
          <a:p>
            <a:r>
              <a:rPr lang="nl-NL" altLang="nl-NL" sz="4000" dirty="0"/>
              <a:t>	ruimt Hij op</a:t>
            </a:r>
          </a:p>
          <a:p>
            <a:endParaRPr lang="nl-NL" altLang="nl-NL"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8EC13194-7586-CA6C-4E32-30B4103C5628}"/>
              </a:ext>
            </a:extLst>
          </p:cNvPr>
          <p:cNvSpPr>
            <a:spLocks noGrp="1"/>
          </p:cNvSpPr>
          <p:nvPr>
            <p:ph type="title"/>
          </p:nvPr>
        </p:nvSpPr>
        <p:spPr/>
        <p:txBody>
          <a:bodyPr/>
          <a:lstStyle/>
          <a:p>
            <a:endParaRPr lang="nl-NL" altLang="nl-NL"/>
          </a:p>
        </p:txBody>
      </p:sp>
      <p:sp>
        <p:nvSpPr>
          <p:cNvPr id="6147" name="Tijdelijke aanduiding voor inhoud 2">
            <a:extLst>
              <a:ext uri="{FF2B5EF4-FFF2-40B4-BE49-F238E27FC236}">
                <a16:creationId xmlns:a16="http://schemas.microsoft.com/office/drawing/2014/main" id="{EB344113-54B6-32EF-4667-3329095249BD}"/>
              </a:ext>
            </a:extLst>
          </p:cNvPr>
          <p:cNvSpPr>
            <a:spLocks noGrp="1"/>
          </p:cNvSpPr>
          <p:nvPr>
            <p:ph idx="1"/>
          </p:nvPr>
        </p:nvSpPr>
        <p:spPr/>
        <p:txBody>
          <a:bodyPr/>
          <a:lstStyle/>
          <a:p>
            <a:endParaRPr lang="nl-NL" altLang="nl-NL"/>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6361D09-5809-34F4-E279-9C371EC9236C}"/>
              </a:ext>
            </a:extLst>
          </p:cNvPr>
          <p:cNvSpPr>
            <a:spLocks noGrp="1"/>
          </p:cNvSpPr>
          <p:nvPr>
            <p:ph idx="1"/>
          </p:nvPr>
        </p:nvSpPr>
        <p:spPr>
          <a:xfrm>
            <a:off x="551384" y="333375"/>
            <a:ext cx="11377264" cy="5975350"/>
          </a:xfrm>
        </p:spPr>
        <p:txBody>
          <a:bodyPr/>
          <a:lstStyle/>
          <a:p>
            <a:pPr marL="0" indent="0">
              <a:defRPr/>
            </a:pPr>
            <a:r>
              <a:rPr lang="nl-NL" sz="3200" baseline="-25000" dirty="0"/>
              <a:t>1 </a:t>
            </a:r>
            <a:r>
              <a:rPr lang="nl-NL" sz="3200" dirty="0"/>
              <a:t>Let op, Ik zal mijn bode zenden, die voor Mij de weg zal effenen. Opeens zal Hij naar zijn tempel komen, de Heer naar wie jullie uitzien, de engel van het verbond naar wie jullie verlangen. Komen zal Hij – zegt de </a:t>
            </a:r>
            <a:r>
              <a:rPr lang="nl-NL" sz="3200" cap="small" dirty="0">
                <a:effectLst/>
              </a:rPr>
              <a:t>HEER</a:t>
            </a:r>
            <a:r>
              <a:rPr lang="nl-NL" sz="3200" dirty="0"/>
              <a:t> van de hemelse machten. </a:t>
            </a:r>
            <a:r>
              <a:rPr lang="nl-NL" sz="3200" baseline="-25000" dirty="0"/>
              <a:t>2 </a:t>
            </a:r>
            <a:r>
              <a:rPr lang="nl-NL" sz="3200" dirty="0"/>
              <a:t>Wie zal die dag kunnen doorstaan? Wie zal </a:t>
            </a:r>
            <a:r>
              <a:rPr lang="nl-NL" sz="3200" dirty="0" err="1"/>
              <a:t>over-eind</a:t>
            </a:r>
            <a:r>
              <a:rPr lang="nl-NL" sz="3200" dirty="0"/>
              <a:t> blijven wanneer Hij verschijnt? Hij is als het vuur van een edelsmid, als het loog van een </a:t>
            </a:r>
            <a:r>
              <a:rPr lang="nl-NL" sz="3200" dirty="0" err="1"/>
              <a:t>wolwasser</a:t>
            </a:r>
            <a:r>
              <a:rPr lang="nl-NL" sz="3200" dirty="0"/>
              <a:t>. </a:t>
            </a:r>
            <a:r>
              <a:rPr lang="nl-NL" sz="3200" baseline="-25000" dirty="0"/>
              <a:t>3 </a:t>
            </a:r>
            <a:r>
              <a:rPr lang="nl-NL" sz="3200" dirty="0"/>
              <a:t>Hij zal zitting houden als iemand die zilver smelt en het zuivert; de zonen van Levi zal Hij zuiveren en zeven als goud en zilver, en dan zullen ze op de juiste wijze offergaven brengen aan de </a:t>
            </a:r>
            <a:r>
              <a:rPr lang="nl-NL" sz="3200" cap="small" dirty="0">
                <a:effectLst/>
              </a:rPr>
              <a:t>HERE</a:t>
            </a:r>
            <a:r>
              <a:rPr lang="nl-NL" sz="3200" dirty="0"/>
              <a:t>. </a:t>
            </a:r>
          </a:p>
          <a:p>
            <a:pPr marL="0" indent="0">
              <a:defRPr/>
            </a:pPr>
            <a:r>
              <a:rPr lang="nl-NL" i="1" dirty="0"/>
              <a:t>Maleachi 3 vers 1 – 3</a:t>
            </a:r>
          </a:p>
          <a:p>
            <a:pPr>
              <a:defRPr/>
            </a:pPr>
            <a:endParaRPr lang="nl-NL"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218348D6-5269-F7E9-7663-E34CE87EB28B}"/>
              </a:ext>
            </a:extLst>
          </p:cNvPr>
          <p:cNvSpPr>
            <a:spLocks noGrp="1"/>
          </p:cNvSpPr>
          <p:nvPr>
            <p:ph type="title"/>
          </p:nvPr>
        </p:nvSpPr>
        <p:spPr/>
        <p:txBody>
          <a:bodyPr/>
          <a:lstStyle/>
          <a:p>
            <a:endParaRPr lang="nl-NL" altLang="nl-NL"/>
          </a:p>
        </p:txBody>
      </p:sp>
      <p:sp>
        <p:nvSpPr>
          <p:cNvPr id="8195" name="Tijdelijke aanduiding voor inhoud 2">
            <a:extLst>
              <a:ext uri="{FF2B5EF4-FFF2-40B4-BE49-F238E27FC236}">
                <a16:creationId xmlns:a16="http://schemas.microsoft.com/office/drawing/2014/main" id="{FDCAAFFC-4853-9648-3D41-6EF323F4E0FD}"/>
              </a:ext>
            </a:extLst>
          </p:cNvPr>
          <p:cNvSpPr>
            <a:spLocks noGrp="1"/>
          </p:cNvSpPr>
          <p:nvPr>
            <p:ph idx="1"/>
          </p:nvPr>
        </p:nvSpPr>
        <p:spPr/>
        <p:txBody>
          <a:bodyPr/>
          <a:lstStyle/>
          <a:p>
            <a:endParaRPr lang="nl-NL" altLang="nl-NL"/>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6850-3837-5095-AED9-399F64074040}"/>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1FE4560-BE46-840A-3E8C-BB24AE4869F0}"/>
              </a:ext>
            </a:extLst>
          </p:cNvPr>
          <p:cNvSpPr>
            <a:spLocks noGrp="1"/>
          </p:cNvSpPr>
          <p:nvPr>
            <p:ph idx="1"/>
          </p:nvPr>
        </p:nvSpPr>
        <p:spPr>
          <a:xfrm>
            <a:off x="551384" y="333375"/>
            <a:ext cx="11377264" cy="5975350"/>
          </a:xfrm>
        </p:spPr>
        <p:txBody>
          <a:bodyPr/>
          <a:lstStyle/>
          <a:p>
            <a:pPr marL="0" indent="0">
              <a:defRPr/>
            </a:pPr>
            <a:r>
              <a:rPr lang="nl-NL" sz="3200" dirty="0"/>
              <a:t>De hartstocht voor uw huis heeft mij verteerd, </a:t>
            </a:r>
          </a:p>
          <a:p>
            <a:pPr marL="0" indent="0">
              <a:defRPr/>
            </a:pPr>
            <a:r>
              <a:rPr lang="nl-NL" sz="3200" dirty="0"/>
              <a:t>de smaad van wie U smaadt, is op mij neergekomen. </a:t>
            </a:r>
          </a:p>
          <a:p>
            <a:pPr marL="0" indent="0">
              <a:defRPr/>
            </a:pPr>
            <a:r>
              <a:rPr lang="nl-NL" sz="2400" i="1" dirty="0"/>
              <a:t>Psalm 69 vers 10</a:t>
            </a:r>
          </a:p>
          <a:p>
            <a:pPr marL="0" indent="0">
              <a:defRPr/>
            </a:pPr>
            <a:endParaRPr lang="nl-NL" sz="3200" dirty="0"/>
          </a:p>
          <a:p>
            <a:pPr marL="0" indent="0">
              <a:defRPr/>
            </a:pPr>
            <a:r>
              <a:rPr lang="nl-NL" sz="3200" dirty="0"/>
              <a:t>Ook Christus zocht niet zijn eigen belang; </a:t>
            </a:r>
          </a:p>
          <a:p>
            <a:pPr marL="0" indent="0">
              <a:defRPr/>
            </a:pPr>
            <a:r>
              <a:rPr lang="nl-NL" sz="3200" dirty="0"/>
              <a:t>integendeel, er staat geschreven staat: </a:t>
            </a:r>
          </a:p>
          <a:p>
            <a:pPr marL="0" indent="0">
              <a:defRPr/>
            </a:pPr>
            <a:r>
              <a:rPr lang="nl-NL" sz="3200" dirty="0"/>
              <a:t>“De smaad van wie U smaadt, is op mij neergekomen.” </a:t>
            </a:r>
          </a:p>
          <a:p>
            <a:pPr marL="0" indent="0">
              <a:defRPr/>
            </a:pPr>
            <a:r>
              <a:rPr lang="nl-NL" sz="2400" i="1" dirty="0"/>
              <a:t>Romeinen 15 vers 3</a:t>
            </a:r>
          </a:p>
          <a:p>
            <a:pPr marL="0" indent="0">
              <a:defRPr/>
            </a:pPr>
            <a:endParaRPr lang="nl-NL" sz="3200" dirty="0"/>
          </a:p>
          <a:p>
            <a:pPr marL="0" indent="0">
              <a:defRPr/>
            </a:pPr>
            <a:r>
              <a:rPr lang="nl-NL" sz="3200" dirty="0"/>
              <a:t>Ze mengden gif door mijn eten en lesten mijn dorst met azijn. </a:t>
            </a:r>
          </a:p>
          <a:p>
            <a:pPr marL="0" indent="0">
              <a:defRPr/>
            </a:pPr>
            <a:r>
              <a:rPr lang="nl-NL" sz="2400" i="1" dirty="0"/>
              <a:t>Psalm 69 vers 22</a:t>
            </a:r>
          </a:p>
          <a:p>
            <a:pPr>
              <a:defRPr/>
            </a:pPr>
            <a:endParaRPr lang="nl-NL" sz="3200" dirty="0"/>
          </a:p>
        </p:txBody>
      </p:sp>
    </p:spTree>
    <p:extLst>
      <p:ext uri="{BB962C8B-B14F-4D97-AF65-F5344CB8AC3E}">
        <p14:creationId xmlns:p14="http://schemas.microsoft.com/office/powerpoint/2010/main" val="392502243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DC7C022-75DF-5264-1B3E-03E03BB96D00}"/>
              </a:ext>
            </a:extLst>
          </p:cNvPr>
          <p:cNvSpPr>
            <a:spLocks noGrp="1"/>
          </p:cNvSpPr>
          <p:nvPr>
            <p:ph idx="1"/>
          </p:nvPr>
        </p:nvSpPr>
        <p:spPr>
          <a:xfrm>
            <a:off x="1992313" y="260351"/>
            <a:ext cx="8229600" cy="6048375"/>
          </a:xfrm>
        </p:spPr>
        <p:txBody>
          <a:bodyPr/>
          <a:lstStyle/>
          <a:p>
            <a:pPr>
              <a:defRPr/>
            </a:pPr>
            <a:endParaRPr lang="nl-NL" sz="32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2C7F-FF48-21B7-EF82-763A410408B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5DF7A02-C8A4-5E44-79D6-304D420901AA}"/>
              </a:ext>
            </a:extLst>
          </p:cNvPr>
          <p:cNvSpPr>
            <a:spLocks noGrp="1"/>
          </p:cNvSpPr>
          <p:nvPr>
            <p:ph idx="1"/>
          </p:nvPr>
        </p:nvSpPr>
        <p:spPr>
          <a:xfrm>
            <a:off x="551384" y="333375"/>
            <a:ext cx="11377264" cy="5975350"/>
          </a:xfrm>
        </p:spPr>
        <p:txBody>
          <a:bodyPr/>
          <a:lstStyle/>
          <a:p>
            <a:r>
              <a:rPr lang="nl-NL" altLang="nl-NL" sz="3200" dirty="0"/>
              <a:t>De Here Jezus houdt nog steeds grote schoonmaak.</a:t>
            </a:r>
          </a:p>
          <a:p>
            <a:endParaRPr lang="nl-NL" altLang="nl-NL" sz="3200" dirty="0"/>
          </a:p>
          <a:p>
            <a:r>
              <a:rPr lang="nl-NL" altLang="nl-NL" sz="3200" dirty="0"/>
              <a:t>Hij wil van jouw hart een tempel maken, </a:t>
            </a:r>
          </a:p>
          <a:p>
            <a:r>
              <a:rPr lang="nl-NL" altLang="nl-NL" sz="3200" dirty="0"/>
              <a:t>volledig gericht op God.</a:t>
            </a:r>
          </a:p>
          <a:p>
            <a:endParaRPr lang="nl-NL" altLang="nl-NL" sz="3200" dirty="0"/>
          </a:p>
          <a:p>
            <a:r>
              <a:rPr lang="nl-NL" altLang="nl-NL" sz="3200" dirty="0"/>
              <a:t>Bij het Avondmaal maakt Jezus duidelijk: </a:t>
            </a:r>
          </a:p>
          <a:p>
            <a:r>
              <a:rPr lang="nl-NL" altLang="nl-NL" sz="3200" dirty="0"/>
              <a:t>Ik ben de wijn </a:t>
            </a:r>
          </a:p>
          <a:p>
            <a:r>
              <a:rPr lang="nl-NL" altLang="nl-NL" sz="3200" dirty="0"/>
              <a:t>die het gelovige </a:t>
            </a:r>
          </a:p>
          <a:p>
            <a:r>
              <a:rPr lang="nl-NL" altLang="nl-NL" sz="3200" dirty="0"/>
              <a:t>hart vrolijk maakt!</a:t>
            </a:r>
          </a:p>
          <a:p>
            <a:endParaRPr lang="nl-NL" altLang="nl-NL" sz="3200" dirty="0"/>
          </a:p>
          <a:p>
            <a:endParaRPr lang="nl-NL" altLang="nl-NL" sz="3200" dirty="0"/>
          </a:p>
          <a:p>
            <a:pPr>
              <a:defRPr/>
            </a:pPr>
            <a:endParaRPr lang="nl-NL" sz="3200" dirty="0"/>
          </a:p>
        </p:txBody>
      </p:sp>
      <p:pic>
        <p:nvPicPr>
          <p:cNvPr id="5" name="Tijdelijke aanduiding voor inhoud 1">
            <a:extLst>
              <a:ext uri="{FF2B5EF4-FFF2-40B4-BE49-F238E27FC236}">
                <a16:creationId xmlns:a16="http://schemas.microsoft.com/office/drawing/2014/main" id="{69579AE4-12D0-777E-B596-48D802012A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6359" y="3772206"/>
            <a:ext cx="8115642" cy="308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50346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CBC32D7F-0CF4-BFF1-BFFA-2226EFEF47BC}"/>
              </a:ext>
            </a:extLst>
          </p:cNvPr>
          <p:cNvSpPr>
            <a:spLocks noGrp="1"/>
          </p:cNvSpPr>
          <p:nvPr>
            <p:ph type="title"/>
          </p:nvPr>
        </p:nvSpPr>
        <p:spPr/>
        <p:txBody>
          <a:bodyPr/>
          <a:lstStyle/>
          <a:p>
            <a:endParaRPr lang="nl-NL" altLang="nl-NL"/>
          </a:p>
        </p:txBody>
      </p:sp>
      <p:sp>
        <p:nvSpPr>
          <p:cNvPr id="11267" name="Tijdelijke aanduiding voor inhoud 2">
            <a:extLst>
              <a:ext uri="{FF2B5EF4-FFF2-40B4-BE49-F238E27FC236}">
                <a16:creationId xmlns:a16="http://schemas.microsoft.com/office/drawing/2014/main" id="{E9E5D394-6B5D-2837-BD19-58C67A6E16B4}"/>
              </a:ext>
            </a:extLst>
          </p:cNvPr>
          <p:cNvSpPr>
            <a:spLocks noGrp="1"/>
          </p:cNvSpPr>
          <p:nvPr>
            <p:ph idx="1"/>
          </p:nvPr>
        </p:nvSpPr>
        <p:spPr>
          <a:xfrm>
            <a:off x="1774826" y="836613"/>
            <a:ext cx="8569325" cy="5472112"/>
          </a:xfrm>
        </p:spPr>
        <p:txBody>
          <a:bodyPr/>
          <a:lstStyle/>
          <a:p>
            <a:endParaRPr lang="nl-NL" altLang="nl-NL"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2AB1-3CA7-178E-A947-05808A1A8471}"/>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0BC360B-097B-D603-D5EC-8F608535F843}"/>
              </a:ext>
            </a:extLst>
          </p:cNvPr>
          <p:cNvSpPr>
            <a:spLocks noGrp="1"/>
          </p:cNvSpPr>
          <p:nvPr>
            <p:ph idx="1"/>
          </p:nvPr>
        </p:nvSpPr>
        <p:spPr>
          <a:xfrm>
            <a:off x="551384" y="333375"/>
            <a:ext cx="11377264" cy="5975350"/>
          </a:xfrm>
        </p:spPr>
        <p:txBody>
          <a:bodyPr/>
          <a:lstStyle/>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dirty="0">
                <a:effectLst/>
                <a:latin typeface="+mj-lt"/>
                <a:ea typeface="Yu Gothic UI" panose="020B0500000000000000" pitchFamily="34" charset="-128"/>
                <a:cs typeface="Times New Roman" panose="02020603050405020304" pitchFamily="18" charset="0"/>
              </a:rPr>
              <a:t>Tempelafbraak</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b="1" i="1" dirty="0">
              <a:effectLst/>
              <a:latin typeface="+mj-lt"/>
              <a:ea typeface="Yu Gothic UI" panose="020B0500000000000000" pitchFamily="34" charset="-128"/>
              <a:cs typeface="Times New Roman" panose="02020603050405020304" pitchFamily="18" charset="0"/>
            </a:endParaRP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dirty="0">
                <a:latin typeface="+mj-lt"/>
                <a:ea typeface="Yu Gothic UI" panose="020B0500000000000000" pitchFamily="34" charset="-128"/>
                <a:cs typeface="Times New Roman" panose="02020603050405020304" pitchFamily="18" charset="0"/>
              </a:rPr>
              <a:t>dat doet Jezus niet,</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dirty="0">
              <a:latin typeface="+mj-lt"/>
              <a:ea typeface="Yu Gothic UI" panose="020B0500000000000000" pitchFamily="34" charset="-128"/>
              <a:cs typeface="Times New Roman" panose="02020603050405020304" pitchFamily="18" charset="0"/>
            </a:endParaRP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dirty="0">
                <a:latin typeface="+mj-lt"/>
                <a:ea typeface="Yu Gothic UI" panose="020B0500000000000000" pitchFamily="34" charset="-128"/>
                <a:cs typeface="Times New Roman" panose="02020603050405020304" pitchFamily="18" charset="0"/>
              </a:rPr>
              <a:t>dat doen de religieuze mensen </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dirty="0">
                <a:latin typeface="+mj-lt"/>
                <a:ea typeface="Yu Gothic UI" panose="020B0500000000000000" pitchFamily="34" charset="-128"/>
                <a:cs typeface="Times New Roman" panose="02020603050405020304" pitchFamily="18" charset="0"/>
              </a:rPr>
              <a:t>die vertrouwen </a:t>
            </a:r>
            <a:r>
              <a:rPr lang="nl-NL" sz="3200" i="1" dirty="0">
                <a:effectLst/>
                <a:latin typeface="+mj-lt"/>
                <a:ea typeface="Yu Gothic UI" panose="020B0500000000000000" pitchFamily="34" charset="-128"/>
                <a:cs typeface="Times New Roman" panose="02020603050405020304" pitchFamily="18" charset="0"/>
              </a:rPr>
              <a:t>op die bedrieglijke leus: </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i="1" dirty="0">
                <a:latin typeface="+mj-lt"/>
                <a:ea typeface="Yu Gothic UI" panose="020B0500000000000000" pitchFamily="34" charset="-128"/>
                <a:cs typeface="Times New Roman" panose="02020603050405020304" pitchFamily="18" charset="0"/>
              </a:rPr>
              <a:t>“De</a:t>
            </a:r>
            <a:r>
              <a:rPr lang="nl-NL" sz="3200" i="1" dirty="0">
                <a:effectLst/>
                <a:latin typeface="+mj-lt"/>
                <a:ea typeface="Yu Gothic UI" panose="020B0500000000000000" pitchFamily="34" charset="-128"/>
                <a:cs typeface="Times New Roman" panose="02020603050405020304" pitchFamily="18" charset="0"/>
              </a:rPr>
              <a:t> tempel van de HEER! </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i="1" dirty="0">
                <a:effectLst/>
                <a:latin typeface="+mj-lt"/>
                <a:ea typeface="Yu Gothic UI" panose="020B0500000000000000" pitchFamily="34" charset="-128"/>
                <a:cs typeface="Times New Roman" panose="02020603050405020304" pitchFamily="18" charset="0"/>
              </a:rPr>
              <a:t>De tempel van de HEER! </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i="1" dirty="0">
                <a:effectLst/>
                <a:latin typeface="+mj-lt"/>
                <a:ea typeface="Yu Gothic UI" panose="020B0500000000000000" pitchFamily="34" charset="-128"/>
                <a:cs typeface="Times New Roman" panose="02020603050405020304" pitchFamily="18" charset="0"/>
              </a:rPr>
              <a:t>Dit is de tempel van de HEER!”</a:t>
            </a:r>
            <a:r>
              <a:rPr lang="nl-NL" sz="3200" dirty="0">
                <a:effectLst/>
                <a:latin typeface="+mj-lt"/>
                <a:ea typeface="Yu Gothic UI" panose="020B0500000000000000" pitchFamily="34" charset="-128"/>
                <a:cs typeface="Times New Roman" panose="02020603050405020304" pitchFamily="18" charset="0"/>
              </a:rPr>
              <a:t> </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400" dirty="0">
                <a:effectLst/>
                <a:latin typeface="+mj-lt"/>
                <a:ea typeface="Yu Gothic UI" panose="020B0500000000000000" pitchFamily="34" charset="-128"/>
                <a:cs typeface="Times New Roman" panose="02020603050405020304" pitchFamily="18" charset="0"/>
              </a:rPr>
              <a:t>Jeremia 7 vers 4</a:t>
            </a:r>
            <a:endParaRPr lang="nl-NL" sz="2400"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37374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A8911-E485-BBAD-E287-0112914BBF91}"/>
            </a:ext>
          </a:extLst>
        </p:cNvPr>
        <p:cNvGrpSpPr/>
        <p:nvPr/>
      </p:nvGrpSpPr>
      <p:grpSpPr>
        <a:xfrm>
          <a:off x="0" y="0"/>
          <a:ext cx="0" cy="0"/>
          <a:chOff x="0" y="0"/>
          <a:chExt cx="0" cy="0"/>
        </a:xfrm>
      </p:grpSpPr>
      <p:sp>
        <p:nvSpPr>
          <p:cNvPr id="11266" name="Titel 1">
            <a:extLst>
              <a:ext uri="{FF2B5EF4-FFF2-40B4-BE49-F238E27FC236}">
                <a16:creationId xmlns:a16="http://schemas.microsoft.com/office/drawing/2014/main" id="{ECA39AA3-30C6-4DEB-F74B-B7C2E7AF26E7}"/>
              </a:ext>
            </a:extLst>
          </p:cNvPr>
          <p:cNvSpPr>
            <a:spLocks noGrp="1"/>
          </p:cNvSpPr>
          <p:nvPr>
            <p:ph type="title"/>
          </p:nvPr>
        </p:nvSpPr>
        <p:spPr/>
        <p:txBody>
          <a:bodyPr/>
          <a:lstStyle/>
          <a:p>
            <a:endParaRPr lang="nl-NL" altLang="nl-NL"/>
          </a:p>
        </p:txBody>
      </p:sp>
      <p:sp>
        <p:nvSpPr>
          <p:cNvPr id="11267" name="Tijdelijke aanduiding voor inhoud 2">
            <a:extLst>
              <a:ext uri="{FF2B5EF4-FFF2-40B4-BE49-F238E27FC236}">
                <a16:creationId xmlns:a16="http://schemas.microsoft.com/office/drawing/2014/main" id="{C7809C70-B248-6BB3-26A2-7D2F8505838F}"/>
              </a:ext>
            </a:extLst>
          </p:cNvPr>
          <p:cNvSpPr>
            <a:spLocks noGrp="1"/>
          </p:cNvSpPr>
          <p:nvPr>
            <p:ph idx="1"/>
          </p:nvPr>
        </p:nvSpPr>
        <p:spPr>
          <a:xfrm>
            <a:off x="1774826" y="836613"/>
            <a:ext cx="8569325" cy="5472112"/>
          </a:xfrm>
        </p:spPr>
        <p:txBody>
          <a:bodyPr/>
          <a:lstStyle/>
          <a:p>
            <a:endParaRPr lang="nl-NL" altLang="nl-NL" dirty="0"/>
          </a:p>
        </p:txBody>
      </p:sp>
    </p:spTree>
    <p:extLst>
      <p:ext uri="{BB962C8B-B14F-4D97-AF65-F5344CB8AC3E}">
        <p14:creationId xmlns:p14="http://schemas.microsoft.com/office/powerpoint/2010/main" val="300916310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2CF90-BB0C-7F22-6E15-DCFDAE1A7C2F}"/>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6C61E41-3B7F-7FB1-F74A-13463E614076}"/>
              </a:ext>
            </a:extLst>
          </p:cNvPr>
          <p:cNvSpPr>
            <a:spLocks noGrp="1"/>
          </p:cNvSpPr>
          <p:nvPr>
            <p:ph idx="1"/>
          </p:nvPr>
        </p:nvSpPr>
        <p:spPr>
          <a:xfrm>
            <a:off x="551384" y="333375"/>
            <a:ext cx="11521280" cy="5975350"/>
          </a:xfrm>
        </p:spPr>
        <p:txBody>
          <a:bodyPr/>
          <a:lstStyle/>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dirty="0">
                <a:effectLst/>
                <a:latin typeface="+mj-lt"/>
                <a:ea typeface="Yu Gothic UI" panose="020B0500000000000000" pitchFamily="34" charset="-128"/>
                <a:cs typeface="Times New Roman" panose="02020603050405020304" pitchFamily="18" charset="0"/>
              </a:rPr>
              <a:t>Tempelopbouw</a:t>
            </a:r>
          </a:p>
          <a:p>
            <a:pPr marL="0" indent="0"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3200" b="1" i="1" dirty="0">
              <a:effectLst/>
              <a:latin typeface="+mj-lt"/>
              <a:ea typeface="Yu Gothic UI" panose="020B0500000000000000" pitchFamily="34" charset="-128"/>
              <a:cs typeface="Times New Roman" panose="02020603050405020304" pitchFamily="18" charset="0"/>
            </a:endParaRPr>
          </a:p>
          <a:p>
            <a:pPr marL="0" indent="0"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3200" baseline="-25000" dirty="0">
                <a:latin typeface="+mj-lt"/>
              </a:rPr>
              <a:t>14 </a:t>
            </a:r>
            <a:r>
              <a:rPr lang="nl-NL" sz="3200" dirty="0">
                <a:latin typeface="+mj-lt"/>
              </a:rPr>
              <a:t>Laten we vasthouden aan het geloof dat we belijden: we hebben een verheven hogepriester die de hemel is </a:t>
            </a:r>
            <a:r>
              <a:rPr lang="nl-NL" sz="3200" dirty="0" err="1">
                <a:latin typeface="+mj-lt"/>
              </a:rPr>
              <a:t>binnen-gegaan</a:t>
            </a:r>
            <a:r>
              <a:rPr lang="nl-NL" sz="3200" dirty="0">
                <a:latin typeface="+mj-lt"/>
              </a:rPr>
              <a:t> – Jezus, de Zoon van God. </a:t>
            </a:r>
            <a:r>
              <a:rPr lang="nl-NL" sz="3200" baseline="-25000" dirty="0">
                <a:latin typeface="+mj-lt"/>
              </a:rPr>
              <a:t>15 </a:t>
            </a:r>
            <a:r>
              <a:rPr lang="nl-NL" sz="3200" dirty="0">
                <a:latin typeface="+mj-lt"/>
              </a:rPr>
              <a:t>Onze hogepriester kan volledig meevoelen met onze zwakheden. Hij heeft alle beproevingen net zo ondergaan als wij. Alleen, gezondigd heeft hij niet. </a:t>
            </a:r>
            <a:r>
              <a:rPr lang="nl-NL" sz="3200" baseline="-25000" dirty="0">
                <a:latin typeface="+mj-lt"/>
              </a:rPr>
              <a:t>16 </a:t>
            </a:r>
            <a:r>
              <a:rPr lang="nl-NL" sz="3200" dirty="0">
                <a:latin typeface="+mj-lt"/>
              </a:rPr>
              <a:t>We kunnen dus vol vertrouwen naderen tot de troon van God. Daar zullen we, telkens als we hulp nodig hebben, barmhartigheid ontvangen en genade vinden.</a:t>
            </a:r>
            <a:endParaRPr lang="nl-NL" sz="3200" dirty="0">
              <a:effectLst/>
              <a:latin typeface="+mj-lt"/>
              <a:ea typeface="Yu Gothic UI" panose="020B0500000000000000" pitchFamily="34" charset="-128"/>
              <a:cs typeface="Times New Roman" panose="02020603050405020304" pitchFamily="18" charset="0"/>
            </a:endParaRP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nl-NL" sz="2400" dirty="0">
                <a:latin typeface="+mj-lt"/>
                <a:ea typeface="Yu Gothic UI" panose="020B0500000000000000" pitchFamily="34" charset="-128"/>
                <a:cs typeface="Times New Roman" panose="02020603050405020304" pitchFamily="18" charset="0"/>
              </a:rPr>
              <a:t>Hebreeën 4 </a:t>
            </a:r>
            <a:r>
              <a:rPr lang="nl-NL" sz="2400" dirty="0">
                <a:effectLst/>
                <a:latin typeface="+mj-lt"/>
                <a:ea typeface="Yu Gothic UI" panose="020B0500000000000000" pitchFamily="34" charset="-128"/>
                <a:cs typeface="Times New Roman" panose="02020603050405020304" pitchFamily="18" charset="0"/>
              </a:rPr>
              <a:t>vers 14 – 16</a:t>
            </a:r>
          </a:p>
          <a:p>
            <a:pPr algn="just">
              <a:lnSpc>
                <a:spcPct val="115000"/>
              </a:lnSpc>
              <a:tabLst>
                <a:tab pos="-457200" algn="l"/>
                <a:tab pos="255905"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endParaRPr lang="nl-NL" sz="2400"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606908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B4732-B118-E41E-B2A1-485BCEADFFE0}"/>
            </a:ext>
          </a:extLst>
        </p:cNvPr>
        <p:cNvGrpSpPr/>
        <p:nvPr/>
      </p:nvGrpSpPr>
      <p:grpSpPr>
        <a:xfrm>
          <a:off x="0" y="0"/>
          <a:ext cx="0" cy="0"/>
          <a:chOff x="0" y="0"/>
          <a:chExt cx="0" cy="0"/>
        </a:xfrm>
      </p:grpSpPr>
      <p:sp>
        <p:nvSpPr>
          <p:cNvPr id="11266" name="Titel 1">
            <a:extLst>
              <a:ext uri="{FF2B5EF4-FFF2-40B4-BE49-F238E27FC236}">
                <a16:creationId xmlns:a16="http://schemas.microsoft.com/office/drawing/2014/main" id="{7A9891C6-1B13-21B0-CB79-06F3BDC20B36}"/>
              </a:ext>
            </a:extLst>
          </p:cNvPr>
          <p:cNvSpPr>
            <a:spLocks noGrp="1"/>
          </p:cNvSpPr>
          <p:nvPr>
            <p:ph type="title"/>
          </p:nvPr>
        </p:nvSpPr>
        <p:spPr/>
        <p:txBody>
          <a:bodyPr/>
          <a:lstStyle/>
          <a:p>
            <a:endParaRPr lang="nl-NL" altLang="nl-NL"/>
          </a:p>
        </p:txBody>
      </p:sp>
      <p:sp>
        <p:nvSpPr>
          <p:cNvPr id="11267" name="Tijdelijke aanduiding voor inhoud 2">
            <a:extLst>
              <a:ext uri="{FF2B5EF4-FFF2-40B4-BE49-F238E27FC236}">
                <a16:creationId xmlns:a16="http://schemas.microsoft.com/office/drawing/2014/main" id="{BB74F82E-FDC4-CB79-F33E-EB9A35CCFA1C}"/>
              </a:ext>
            </a:extLst>
          </p:cNvPr>
          <p:cNvSpPr>
            <a:spLocks noGrp="1"/>
          </p:cNvSpPr>
          <p:nvPr>
            <p:ph idx="1"/>
          </p:nvPr>
        </p:nvSpPr>
        <p:spPr>
          <a:xfrm>
            <a:off x="1774826" y="836613"/>
            <a:ext cx="8569325" cy="5472112"/>
          </a:xfrm>
        </p:spPr>
        <p:txBody>
          <a:bodyPr/>
          <a:lstStyle/>
          <a:p>
            <a:endParaRPr lang="nl-NL" altLang="nl-NL" dirty="0"/>
          </a:p>
        </p:txBody>
      </p:sp>
    </p:spTree>
    <p:extLst>
      <p:ext uri="{BB962C8B-B14F-4D97-AF65-F5344CB8AC3E}">
        <p14:creationId xmlns:p14="http://schemas.microsoft.com/office/powerpoint/2010/main" val="3973735685"/>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1101</TotalTime>
  <Words>433</Words>
  <Application>Microsoft Office PowerPoint</Application>
  <PresentationFormat>Breedbeeld</PresentationFormat>
  <Paragraphs>56</Paragraphs>
  <Slides>12</Slides>
  <Notes>12</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12</vt:i4>
      </vt:variant>
    </vt:vector>
  </HeadingPairs>
  <TitlesOfParts>
    <vt:vector size="17" baseType="lpstr">
      <vt:lpstr>Berlin Sans FB</vt:lpstr>
      <vt:lpstr>Arial</vt:lpstr>
      <vt:lpstr>Tahoma</vt:lpstr>
      <vt:lpstr>SjabloonPresentatie_v3 0</vt:lpstr>
      <vt:lpstr>1_Tekstmodel</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53</cp:revision>
  <dcterms:created xsi:type="dcterms:W3CDTF">2010-04-24T18:41:21Z</dcterms:created>
  <dcterms:modified xsi:type="dcterms:W3CDTF">2025-01-19T12:07:21Z</dcterms:modified>
</cp:coreProperties>
</file>