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sldIdLst>
    <p:sldId id="256" r:id="rId2"/>
    <p:sldId id="322" r:id="rId3"/>
    <p:sldId id="257" r:id="rId4"/>
    <p:sldId id="320" r:id="rId5"/>
    <p:sldId id="259" r:id="rId6"/>
    <p:sldId id="261" r:id="rId7"/>
    <p:sldId id="357" r:id="rId8"/>
    <p:sldId id="263" r:id="rId9"/>
    <p:sldId id="264" r:id="rId10"/>
    <p:sldId id="265" r:id="rId11"/>
    <p:sldId id="325" r:id="rId12"/>
    <p:sldId id="327" r:id="rId13"/>
    <p:sldId id="324" r:id="rId14"/>
    <p:sldId id="331" r:id="rId15"/>
    <p:sldId id="329" r:id="rId16"/>
    <p:sldId id="271" r:id="rId17"/>
    <p:sldId id="332" r:id="rId18"/>
    <p:sldId id="273" r:id="rId19"/>
    <p:sldId id="274" r:id="rId20"/>
    <p:sldId id="275" r:id="rId21"/>
    <p:sldId id="345" r:id="rId22"/>
    <p:sldId id="333" r:id="rId23"/>
    <p:sldId id="348" r:id="rId24"/>
    <p:sldId id="335" r:id="rId25"/>
    <p:sldId id="336" r:id="rId26"/>
    <p:sldId id="337" r:id="rId27"/>
    <p:sldId id="365" r:id="rId28"/>
    <p:sldId id="339" r:id="rId29"/>
    <p:sldId id="361" r:id="rId30"/>
    <p:sldId id="363" r:id="rId31"/>
    <p:sldId id="364" r:id="rId32"/>
    <p:sldId id="354" r:id="rId33"/>
    <p:sldId id="360" r:id="rId34"/>
    <p:sldId id="352" r:id="rId35"/>
    <p:sldId id="353" r:id="rId36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FF9900"/>
    <a:srgbClr val="FFFF00"/>
    <a:srgbClr val="FFCC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73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398"/>
    </p:cViewPr>
  </p:sorterViewPr>
  <p:notesViewPr>
    <p:cSldViewPr>
      <p:cViewPr varScale="1">
        <p:scale>
          <a:sx n="41" d="100"/>
          <a:sy n="41" d="100"/>
        </p:scale>
        <p:origin x="-1470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1D1232E-7D9E-4125-6A29-2E112DF4388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03FDC302-3B0C-7A89-B723-FDE6D08EFB4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FA4ADF7-E038-A32D-81EF-7A21641BF2E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DDC6A933-E7FF-F881-3E79-B7E25087567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het opmaakprofiel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8EC450EB-27BE-5F41-2A03-BE1B1E56E3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6087" name="Rectangle 7">
            <a:extLst>
              <a:ext uri="{FF2B5EF4-FFF2-40B4-BE49-F238E27FC236}">
                <a16:creationId xmlns:a16="http://schemas.microsoft.com/office/drawing/2014/main" id="{94CCA552-F2A0-C4B4-12F8-750893D75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226198F-3ED7-48AD-A144-EA20D14E6FD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2E5C5448-B66E-E633-2F4C-009AEF6347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89B99E5B-8BB4-4F1A-A924-8B4E17940733}" type="slidenum">
              <a:rPr lang="nl-NL" altLang="nl-NL" sz="1200" smtClean="0">
                <a:latin typeface="Times New Roman" panose="02020603050405020304" pitchFamily="18" charset="0"/>
              </a:rPr>
              <a:pPr/>
              <a:t>1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17FF5A3-F7EC-E80A-8A0E-27ED5794623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C0E82496-ECC4-94A5-8695-70CDF2ACA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972224F-F9CF-DC28-B523-54DCEF4EBD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C3CA05B4-0D2D-478E-9F82-542C1AEF1415}" type="slidenum">
              <a:rPr lang="nl-NL" altLang="nl-NL" sz="1200" smtClean="0">
                <a:latin typeface="Times New Roman" panose="02020603050405020304" pitchFamily="18" charset="0"/>
              </a:rPr>
              <a:pPr/>
              <a:t>2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C7B25D6-8557-37B4-0345-98858A21D2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E3934BF-A261-E15D-3250-09110DA55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>
            <a:extLst>
              <a:ext uri="{FF2B5EF4-FFF2-40B4-BE49-F238E27FC236}">
                <a16:creationId xmlns:a16="http://schemas.microsoft.com/office/drawing/2014/main" id="{107FF501-A955-76A0-8F30-221C59DD19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Tijdelijke aanduiding voor notities 2">
            <a:extLst>
              <a:ext uri="{FF2B5EF4-FFF2-40B4-BE49-F238E27FC236}">
                <a16:creationId xmlns:a16="http://schemas.microsoft.com/office/drawing/2014/main" id="{E881EADF-04C0-F0A0-F701-69B52A4C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8196" name="Tijdelijke aanduiding voor dianummer 3">
            <a:extLst>
              <a:ext uri="{FF2B5EF4-FFF2-40B4-BE49-F238E27FC236}">
                <a16:creationId xmlns:a16="http://schemas.microsoft.com/office/drawing/2014/main" id="{0BE7E5B7-8F0D-7687-95A7-DBF0D4214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AD987B0B-039B-4557-BE50-D4EFBADA5FAA}" type="slidenum">
              <a:rPr lang="nl-NL" altLang="nl-NL" sz="1200" smtClean="0">
                <a:latin typeface="Times New Roman" panose="02020603050405020304" pitchFamily="18" charset="0"/>
              </a:rPr>
              <a:pPr/>
              <a:t>3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>
            <a:extLst>
              <a:ext uri="{FF2B5EF4-FFF2-40B4-BE49-F238E27FC236}">
                <a16:creationId xmlns:a16="http://schemas.microsoft.com/office/drawing/2014/main" id="{EC436024-D518-9659-88FD-92069CF5E5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Tijdelijke aanduiding voor notities 2">
            <a:extLst>
              <a:ext uri="{FF2B5EF4-FFF2-40B4-BE49-F238E27FC236}">
                <a16:creationId xmlns:a16="http://schemas.microsoft.com/office/drawing/2014/main" id="{543C195B-526F-BD5D-9B64-C20FAFAD2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0244" name="Tijdelijke aanduiding voor dianummer 3">
            <a:extLst>
              <a:ext uri="{FF2B5EF4-FFF2-40B4-BE49-F238E27FC236}">
                <a16:creationId xmlns:a16="http://schemas.microsoft.com/office/drawing/2014/main" id="{30FC15F6-E244-8BAD-EF3E-B684982B84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5F0A33CA-4DE5-48BC-B555-D68BD114DFDD}" type="slidenum">
              <a:rPr lang="nl-NL" altLang="nl-NL" sz="1200" smtClean="0">
                <a:latin typeface="Times New Roman" panose="02020603050405020304" pitchFamily="18" charset="0"/>
              </a:rPr>
              <a:pPr/>
              <a:t>4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71FDCB28-5B2E-E2DB-BDF4-A56042F421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3475EC3C-9AF7-0463-9F8A-912EFDB9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2292" name="Tijdelijke aanduiding voor dianummer 3">
            <a:extLst>
              <a:ext uri="{FF2B5EF4-FFF2-40B4-BE49-F238E27FC236}">
                <a16:creationId xmlns:a16="http://schemas.microsoft.com/office/drawing/2014/main" id="{9ABB4FC5-9469-FE1A-0A72-0B0551906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6B6E69C6-F046-4BEE-B8C4-C1B8ACB1CB2F}" type="slidenum">
              <a:rPr lang="nl-NL" altLang="nl-NL" sz="1200" smtClean="0">
                <a:latin typeface="Times New Roman" panose="02020603050405020304" pitchFamily="18" charset="0"/>
              </a:rPr>
              <a:pPr/>
              <a:t>5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EFB6E97A-E1C6-BB67-4D15-AD96C01857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C8795685-33E3-ED6E-5F4A-857F44193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D466991A-9781-2F17-9270-2B8041891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6370C3B-C464-46F4-A7E8-8EF0C1242A70}" type="slidenum">
              <a:rPr lang="nl-NL" altLang="nl-NL" sz="1200" smtClean="0">
                <a:latin typeface="Times New Roman" panose="02020603050405020304" pitchFamily="18" charset="0"/>
              </a:rPr>
              <a:pPr/>
              <a:t>6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>
            <a:extLst>
              <a:ext uri="{FF2B5EF4-FFF2-40B4-BE49-F238E27FC236}">
                <a16:creationId xmlns:a16="http://schemas.microsoft.com/office/drawing/2014/main" id="{4FC088E8-3FC7-BE06-81A1-F9D50F5E7E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Tijdelijke aanduiding voor notities 2">
            <a:extLst>
              <a:ext uri="{FF2B5EF4-FFF2-40B4-BE49-F238E27FC236}">
                <a16:creationId xmlns:a16="http://schemas.microsoft.com/office/drawing/2014/main" id="{C0EEDE3A-1B85-F230-CFBF-AFB5E2933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6388" name="Tijdelijke aanduiding voor dianummer 3">
            <a:extLst>
              <a:ext uri="{FF2B5EF4-FFF2-40B4-BE49-F238E27FC236}">
                <a16:creationId xmlns:a16="http://schemas.microsoft.com/office/drawing/2014/main" id="{F1E59C97-2487-899C-35B0-AF262A3A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7815D2C-C098-4C0A-8E98-3D611DDFDCB2}" type="slidenum">
              <a:rPr lang="nl-NL" altLang="nl-NL" sz="1200" smtClean="0">
                <a:latin typeface="Times New Roman" panose="02020603050405020304" pitchFamily="18" charset="0"/>
              </a:rPr>
              <a:pPr/>
              <a:t>7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>
            <a:extLst>
              <a:ext uri="{FF2B5EF4-FFF2-40B4-BE49-F238E27FC236}">
                <a16:creationId xmlns:a16="http://schemas.microsoft.com/office/drawing/2014/main" id="{1138E2FB-9E5A-D771-9896-7083EEFED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Tijdelijke aanduiding voor notities 2">
            <a:extLst>
              <a:ext uri="{FF2B5EF4-FFF2-40B4-BE49-F238E27FC236}">
                <a16:creationId xmlns:a16="http://schemas.microsoft.com/office/drawing/2014/main" id="{50CD5057-7E41-D143-EF0A-DED15F5A9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8436" name="Tijdelijke aanduiding voor dianummer 3">
            <a:extLst>
              <a:ext uri="{FF2B5EF4-FFF2-40B4-BE49-F238E27FC236}">
                <a16:creationId xmlns:a16="http://schemas.microsoft.com/office/drawing/2014/main" id="{FA062C68-955A-19AE-1056-813D81F6C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6829D2B3-2322-4A89-BD70-C2776CBBDE30}" type="slidenum">
              <a:rPr lang="nl-NL" altLang="nl-NL" sz="1200" smtClean="0">
                <a:latin typeface="Times New Roman" panose="02020603050405020304" pitchFamily="18" charset="0"/>
              </a:rPr>
              <a:pPr/>
              <a:t>8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:a16="http://schemas.microsoft.com/office/drawing/2014/main" id="{CC28D3B5-65B5-1FF7-933E-DC903C75A9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:a16="http://schemas.microsoft.com/office/drawing/2014/main" id="{DE329693-37AF-A661-B9E1-E2484F732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:a16="http://schemas.microsoft.com/office/drawing/2014/main" id="{1FC792AC-00A8-D052-E56D-BDD2F527D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AF281314-85B3-4A3D-A080-DB55E858CA8F}" type="slidenum">
              <a:rPr lang="nl-NL" altLang="nl-NL" sz="1200" smtClean="0">
                <a:latin typeface="Times New Roman" panose="02020603050405020304" pitchFamily="18" charset="0"/>
              </a:rPr>
              <a:pPr/>
              <a:t>9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>
            <a:extLst>
              <a:ext uri="{FF2B5EF4-FFF2-40B4-BE49-F238E27FC236}">
                <a16:creationId xmlns:a16="http://schemas.microsoft.com/office/drawing/2014/main" id="{94C1273E-4B32-7BE5-BEBC-D7CDB8094E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Tijdelijke aanduiding voor notities 2">
            <a:extLst>
              <a:ext uri="{FF2B5EF4-FFF2-40B4-BE49-F238E27FC236}">
                <a16:creationId xmlns:a16="http://schemas.microsoft.com/office/drawing/2014/main" id="{893D538C-0EF0-2BB8-13C7-B636A3D79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2532" name="Tijdelijke aanduiding voor dianummer 3">
            <a:extLst>
              <a:ext uri="{FF2B5EF4-FFF2-40B4-BE49-F238E27FC236}">
                <a16:creationId xmlns:a16="http://schemas.microsoft.com/office/drawing/2014/main" id="{987444C8-B43E-E5C7-1D4B-41DFAF0CA9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ABF16A4F-1888-49BA-BDC9-12F5C1992999}" type="slidenum">
              <a:rPr lang="nl-NL" altLang="nl-NL" sz="1200" smtClean="0">
                <a:latin typeface="Times New Roman" panose="02020603050405020304" pitchFamily="18" charset="0"/>
              </a:rPr>
              <a:pPr/>
              <a:t>10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>
            <a:extLst>
              <a:ext uri="{FF2B5EF4-FFF2-40B4-BE49-F238E27FC236}">
                <a16:creationId xmlns:a16="http://schemas.microsoft.com/office/drawing/2014/main" id="{930BF87D-E4D9-1E05-6D9A-FEE12B9EE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Tijdelijke aanduiding voor notities 2">
            <a:extLst>
              <a:ext uri="{FF2B5EF4-FFF2-40B4-BE49-F238E27FC236}">
                <a16:creationId xmlns:a16="http://schemas.microsoft.com/office/drawing/2014/main" id="{D1243961-8EDD-4C7D-4250-654BC9F7A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4580" name="Tijdelijke aanduiding voor dianummer 3">
            <a:extLst>
              <a:ext uri="{FF2B5EF4-FFF2-40B4-BE49-F238E27FC236}">
                <a16:creationId xmlns:a16="http://schemas.microsoft.com/office/drawing/2014/main" id="{103D70C2-D5F5-D40A-1429-C0FA9BFEF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5A8739FA-A7E4-4F60-BBFE-EDB0955D76C5}" type="slidenum">
              <a:rPr lang="nl-NL" altLang="nl-NL" sz="1200" smtClean="0">
                <a:latin typeface="Times New Roman" panose="02020603050405020304" pitchFamily="18" charset="0"/>
              </a:rPr>
              <a:pPr/>
              <a:t>11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jdelijke aanduiding voor dia-afbeelding 1">
            <a:extLst>
              <a:ext uri="{FF2B5EF4-FFF2-40B4-BE49-F238E27FC236}">
                <a16:creationId xmlns:a16="http://schemas.microsoft.com/office/drawing/2014/main" id="{C356BB69-B566-DC53-D548-219F2186DD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Tijdelijke aanduiding voor notities 2">
            <a:extLst>
              <a:ext uri="{FF2B5EF4-FFF2-40B4-BE49-F238E27FC236}">
                <a16:creationId xmlns:a16="http://schemas.microsoft.com/office/drawing/2014/main" id="{D65799F6-DA43-B3C8-DCF9-04CFE8337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6628" name="Tijdelijke aanduiding voor dianummer 3">
            <a:extLst>
              <a:ext uri="{FF2B5EF4-FFF2-40B4-BE49-F238E27FC236}">
                <a16:creationId xmlns:a16="http://schemas.microsoft.com/office/drawing/2014/main" id="{F26A17A0-DF51-1DD7-4C1C-F98C75E68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FD41F0EB-C007-4C93-A14C-95429CA66F87}" type="slidenum">
              <a:rPr lang="nl-NL" altLang="nl-NL" sz="1200" smtClean="0">
                <a:latin typeface="Times New Roman" panose="02020603050405020304" pitchFamily="18" charset="0"/>
              </a:rPr>
              <a:pPr/>
              <a:t>12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jdelijke aanduiding voor dia-afbeelding 1">
            <a:extLst>
              <a:ext uri="{FF2B5EF4-FFF2-40B4-BE49-F238E27FC236}">
                <a16:creationId xmlns:a16="http://schemas.microsoft.com/office/drawing/2014/main" id="{8AD84401-F473-3943-7EF5-8F547D6718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Tijdelijke aanduiding voor notities 2">
            <a:extLst>
              <a:ext uri="{FF2B5EF4-FFF2-40B4-BE49-F238E27FC236}">
                <a16:creationId xmlns:a16="http://schemas.microsoft.com/office/drawing/2014/main" id="{F09AADE6-97DA-3923-3136-4AA65702A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8676" name="Tijdelijke aanduiding voor dianummer 3">
            <a:extLst>
              <a:ext uri="{FF2B5EF4-FFF2-40B4-BE49-F238E27FC236}">
                <a16:creationId xmlns:a16="http://schemas.microsoft.com/office/drawing/2014/main" id="{FAC245B5-C737-6128-2C45-13680CEBF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EB0821FE-6667-404C-9F56-A47E05276985}" type="slidenum">
              <a:rPr lang="nl-NL" altLang="nl-NL" sz="1200" smtClean="0">
                <a:latin typeface="Times New Roman" panose="02020603050405020304" pitchFamily="18" charset="0"/>
              </a:rPr>
              <a:pPr/>
              <a:t>13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jdelijke aanduiding voor dia-afbeelding 1">
            <a:extLst>
              <a:ext uri="{FF2B5EF4-FFF2-40B4-BE49-F238E27FC236}">
                <a16:creationId xmlns:a16="http://schemas.microsoft.com/office/drawing/2014/main" id="{5D6679EE-FD62-7A51-D0F5-5B800C92CD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Tijdelijke aanduiding voor notities 2">
            <a:extLst>
              <a:ext uri="{FF2B5EF4-FFF2-40B4-BE49-F238E27FC236}">
                <a16:creationId xmlns:a16="http://schemas.microsoft.com/office/drawing/2014/main" id="{C6946F1D-3C8D-89B2-0B1E-2E518A2AF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30724" name="Tijdelijke aanduiding voor dianummer 3">
            <a:extLst>
              <a:ext uri="{FF2B5EF4-FFF2-40B4-BE49-F238E27FC236}">
                <a16:creationId xmlns:a16="http://schemas.microsoft.com/office/drawing/2014/main" id="{5CC37329-8597-A2F3-5007-E242B8F14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6F32C681-9F4E-4717-8299-C9C95C74FAFE}" type="slidenum">
              <a:rPr lang="nl-NL" altLang="nl-NL" sz="1200" smtClean="0">
                <a:latin typeface="Times New Roman" panose="02020603050405020304" pitchFamily="18" charset="0"/>
              </a:rPr>
              <a:pPr/>
              <a:t>14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jdelijke aanduiding voor dia-afbeelding 1">
            <a:extLst>
              <a:ext uri="{FF2B5EF4-FFF2-40B4-BE49-F238E27FC236}">
                <a16:creationId xmlns:a16="http://schemas.microsoft.com/office/drawing/2014/main" id="{AF1C0256-AF2E-2A41-99E3-9ED6E5F7DB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Tijdelijke aanduiding voor notities 2">
            <a:extLst>
              <a:ext uri="{FF2B5EF4-FFF2-40B4-BE49-F238E27FC236}">
                <a16:creationId xmlns:a16="http://schemas.microsoft.com/office/drawing/2014/main" id="{13B02811-0070-F2D1-D941-529F9C4F0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32772" name="Tijdelijke aanduiding voor dianummer 3">
            <a:extLst>
              <a:ext uri="{FF2B5EF4-FFF2-40B4-BE49-F238E27FC236}">
                <a16:creationId xmlns:a16="http://schemas.microsoft.com/office/drawing/2014/main" id="{18CFA481-A7BB-31F9-347E-BAB080281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1F1DA27A-C529-4875-83B9-46EC5D7FAECD}" type="slidenum">
              <a:rPr lang="nl-NL" altLang="nl-NL" sz="1200" smtClean="0">
                <a:latin typeface="Times New Roman" panose="02020603050405020304" pitchFamily="18" charset="0"/>
              </a:rPr>
              <a:pPr/>
              <a:t>15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-afbeelding 1">
            <a:extLst>
              <a:ext uri="{FF2B5EF4-FFF2-40B4-BE49-F238E27FC236}">
                <a16:creationId xmlns:a16="http://schemas.microsoft.com/office/drawing/2014/main" id="{71AE9FD7-AB61-3A93-7E61-C233B327BB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Tijdelijke aanduiding voor notities 2">
            <a:extLst>
              <a:ext uri="{FF2B5EF4-FFF2-40B4-BE49-F238E27FC236}">
                <a16:creationId xmlns:a16="http://schemas.microsoft.com/office/drawing/2014/main" id="{1B2CE85E-EA58-41CB-9098-C1ACACA1F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34820" name="Tijdelijke aanduiding voor dianummer 3">
            <a:extLst>
              <a:ext uri="{FF2B5EF4-FFF2-40B4-BE49-F238E27FC236}">
                <a16:creationId xmlns:a16="http://schemas.microsoft.com/office/drawing/2014/main" id="{1469E818-1D5D-C790-5051-D97A6C8DC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B828C879-851F-4773-85BC-34721CD3024F}" type="slidenum">
              <a:rPr lang="nl-NL" altLang="nl-NL" sz="1200" smtClean="0">
                <a:latin typeface="Times New Roman" panose="02020603050405020304" pitchFamily="18" charset="0"/>
              </a:rPr>
              <a:pPr/>
              <a:t>16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jdelijke aanduiding voor dia-afbeelding 1">
            <a:extLst>
              <a:ext uri="{FF2B5EF4-FFF2-40B4-BE49-F238E27FC236}">
                <a16:creationId xmlns:a16="http://schemas.microsoft.com/office/drawing/2014/main" id="{507DFA66-A679-3310-4102-FA13CE717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Tijdelijke aanduiding voor notities 2">
            <a:extLst>
              <a:ext uri="{FF2B5EF4-FFF2-40B4-BE49-F238E27FC236}">
                <a16:creationId xmlns:a16="http://schemas.microsoft.com/office/drawing/2014/main" id="{7E965027-76ED-FE3F-E781-4E1B2D53D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36868" name="Tijdelijke aanduiding voor dianummer 3">
            <a:extLst>
              <a:ext uri="{FF2B5EF4-FFF2-40B4-BE49-F238E27FC236}">
                <a16:creationId xmlns:a16="http://schemas.microsoft.com/office/drawing/2014/main" id="{B1CBD88F-4BF1-57A0-2369-8C7FAEFEC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6D8C5BD-5176-4D69-98C0-153DC0CE58E1}" type="slidenum">
              <a:rPr lang="nl-NL" altLang="nl-NL" sz="1200" smtClean="0">
                <a:latin typeface="Times New Roman" panose="02020603050405020304" pitchFamily="18" charset="0"/>
              </a:rPr>
              <a:pPr/>
              <a:t>17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jdelijke aanduiding voor dia-afbeelding 1">
            <a:extLst>
              <a:ext uri="{FF2B5EF4-FFF2-40B4-BE49-F238E27FC236}">
                <a16:creationId xmlns:a16="http://schemas.microsoft.com/office/drawing/2014/main" id="{324418B1-2363-1052-52E2-6F1CDC5A4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Tijdelijke aanduiding voor notities 2">
            <a:extLst>
              <a:ext uri="{FF2B5EF4-FFF2-40B4-BE49-F238E27FC236}">
                <a16:creationId xmlns:a16="http://schemas.microsoft.com/office/drawing/2014/main" id="{D584B8D6-66B3-215F-B867-69FBF1531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38916" name="Tijdelijke aanduiding voor dianummer 3">
            <a:extLst>
              <a:ext uri="{FF2B5EF4-FFF2-40B4-BE49-F238E27FC236}">
                <a16:creationId xmlns:a16="http://schemas.microsoft.com/office/drawing/2014/main" id="{E147F475-D764-49B1-393A-A87ADC514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FA8B6502-9B37-4DF5-B551-C79FA17A462B}" type="slidenum">
              <a:rPr lang="nl-NL" altLang="nl-NL" sz="1200" smtClean="0">
                <a:latin typeface="Times New Roman" panose="02020603050405020304" pitchFamily="18" charset="0"/>
              </a:rPr>
              <a:pPr/>
              <a:t>18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jdelijke aanduiding voor dia-afbeelding 1">
            <a:extLst>
              <a:ext uri="{FF2B5EF4-FFF2-40B4-BE49-F238E27FC236}">
                <a16:creationId xmlns:a16="http://schemas.microsoft.com/office/drawing/2014/main" id="{E9D4EA98-1A23-8822-D949-9DA2425F70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Tijdelijke aanduiding voor notities 2">
            <a:extLst>
              <a:ext uri="{FF2B5EF4-FFF2-40B4-BE49-F238E27FC236}">
                <a16:creationId xmlns:a16="http://schemas.microsoft.com/office/drawing/2014/main" id="{60F0AEBB-FFF6-B0BD-436F-2625E0E5E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40964" name="Tijdelijke aanduiding voor dianummer 3">
            <a:extLst>
              <a:ext uri="{FF2B5EF4-FFF2-40B4-BE49-F238E27FC236}">
                <a16:creationId xmlns:a16="http://schemas.microsoft.com/office/drawing/2014/main" id="{19F4221A-F5C6-485B-4722-53E0020A1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E25B8E0-96A2-41E5-9410-77ED8EC8A563}" type="slidenum">
              <a:rPr lang="nl-NL" altLang="nl-NL" sz="1200" smtClean="0">
                <a:latin typeface="Times New Roman" panose="02020603050405020304" pitchFamily="18" charset="0"/>
              </a:rPr>
              <a:pPr/>
              <a:t>19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jdelijke aanduiding voor dia-afbeelding 1">
            <a:extLst>
              <a:ext uri="{FF2B5EF4-FFF2-40B4-BE49-F238E27FC236}">
                <a16:creationId xmlns:a16="http://schemas.microsoft.com/office/drawing/2014/main" id="{E43C6700-CBD6-F9A7-95EF-31844EDBEC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Tijdelijke aanduiding voor notities 2">
            <a:extLst>
              <a:ext uri="{FF2B5EF4-FFF2-40B4-BE49-F238E27FC236}">
                <a16:creationId xmlns:a16="http://schemas.microsoft.com/office/drawing/2014/main" id="{F898BFF6-F1F5-BFAD-F5C6-44092D0C2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43012" name="Tijdelijke aanduiding voor dianummer 3">
            <a:extLst>
              <a:ext uri="{FF2B5EF4-FFF2-40B4-BE49-F238E27FC236}">
                <a16:creationId xmlns:a16="http://schemas.microsoft.com/office/drawing/2014/main" id="{732733C1-E5D7-8238-6CD0-2DB5ADBEE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87D1D300-8DAB-4825-B772-B4E2FE38F4FA}" type="slidenum">
              <a:rPr lang="nl-NL" altLang="nl-NL" sz="1200" smtClean="0">
                <a:latin typeface="Times New Roman" panose="02020603050405020304" pitchFamily="18" charset="0"/>
              </a:rPr>
              <a:pPr/>
              <a:t>20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>
            <a:extLst>
              <a:ext uri="{FF2B5EF4-FFF2-40B4-BE49-F238E27FC236}">
                <a16:creationId xmlns:a16="http://schemas.microsoft.com/office/drawing/2014/main" id="{66A9FB9D-F622-ECA5-9E5D-53F3D865C3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Tijdelijke aanduiding voor notities 2">
            <a:extLst>
              <a:ext uri="{FF2B5EF4-FFF2-40B4-BE49-F238E27FC236}">
                <a16:creationId xmlns:a16="http://schemas.microsoft.com/office/drawing/2014/main" id="{6BAA6AC7-32A0-54D4-56B7-22E601B72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45060" name="Tijdelijke aanduiding voor dianummer 3">
            <a:extLst>
              <a:ext uri="{FF2B5EF4-FFF2-40B4-BE49-F238E27FC236}">
                <a16:creationId xmlns:a16="http://schemas.microsoft.com/office/drawing/2014/main" id="{D8B4F2D1-BECF-FEFA-28B6-1F633E046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8EF973E-19A8-4C4D-BD21-9522CA2561E3}" type="slidenum">
              <a:rPr lang="nl-NL" altLang="nl-NL" sz="1200" smtClean="0">
                <a:latin typeface="Times New Roman" panose="02020603050405020304" pitchFamily="18" charset="0"/>
              </a:rPr>
              <a:pPr/>
              <a:t>21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jdelijke aanduiding voor dia-afbeelding 1">
            <a:extLst>
              <a:ext uri="{FF2B5EF4-FFF2-40B4-BE49-F238E27FC236}">
                <a16:creationId xmlns:a16="http://schemas.microsoft.com/office/drawing/2014/main" id="{4372949B-85F8-B8CE-0EA5-C32BA8C12D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Tijdelijke aanduiding voor notities 2">
            <a:extLst>
              <a:ext uri="{FF2B5EF4-FFF2-40B4-BE49-F238E27FC236}">
                <a16:creationId xmlns:a16="http://schemas.microsoft.com/office/drawing/2014/main" id="{DDA96BF9-B9BB-39DE-6521-A4F81EE10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47108" name="Tijdelijke aanduiding voor dianummer 3">
            <a:extLst>
              <a:ext uri="{FF2B5EF4-FFF2-40B4-BE49-F238E27FC236}">
                <a16:creationId xmlns:a16="http://schemas.microsoft.com/office/drawing/2014/main" id="{50A3561F-A9F4-3774-70FE-2A0238ADB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B43F4C9-F47E-4ECA-9F7D-70D1F5F25E3C}" type="slidenum">
              <a:rPr lang="nl-NL" altLang="nl-NL" sz="1200" smtClean="0">
                <a:latin typeface="Times New Roman" panose="02020603050405020304" pitchFamily="18" charset="0"/>
              </a:rPr>
              <a:pPr/>
              <a:t>22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jdelijke aanduiding voor dia-afbeelding 1">
            <a:extLst>
              <a:ext uri="{FF2B5EF4-FFF2-40B4-BE49-F238E27FC236}">
                <a16:creationId xmlns:a16="http://schemas.microsoft.com/office/drawing/2014/main" id="{BBB9398C-72D1-3BDD-631E-AC4A1A4408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Tijdelijke aanduiding voor notities 2">
            <a:extLst>
              <a:ext uri="{FF2B5EF4-FFF2-40B4-BE49-F238E27FC236}">
                <a16:creationId xmlns:a16="http://schemas.microsoft.com/office/drawing/2014/main" id="{44108CAD-08C6-E9D7-C2AB-C2993789C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49156" name="Tijdelijke aanduiding voor dianummer 3">
            <a:extLst>
              <a:ext uri="{FF2B5EF4-FFF2-40B4-BE49-F238E27FC236}">
                <a16:creationId xmlns:a16="http://schemas.microsoft.com/office/drawing/2014/main" id="{1777197E-44AA-F545-61A0-2CAF49373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A69B9CEC-819E-4675-A476-5DA9B458C59E}" type="slidenum">
              <a:rPr lang="nl-NL" altLang="nl-NL" sz="1200" smtClean="0">
                <a:latin typeface="Times New Roman" panose="02020603050405020304" pitchFamily="18" charset="0"/>
              </a:rPr>
              <a:pPr/>
              <a:t>23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jdelijke aanduiding voor dia-afbeelding 1">
            <a:extLst>
              <a:ext uri="{FF2B5EF4-FFF2-40B4-BE49-F238E27FC236}">
                <a16:creationId xmlns:a16="http://schemas.microsoft.com/office/drawing/2014/main" id="{6E94F668-416D-3AE8-D3B8-3A78481885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Tijdelijke aanduiding voor notities 2">
            <a:extLst>
              <a:ext uri="{FF2B5EF4-FFF2-40B4-BE49-F238E27FC236}">
                <a16:creationId xmlns:a16="http://schemas.microsoft.com/office/drawing/2014/main" id="{33884135-8D70-6C27-71C9-25C7694B6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51204" name="Tijdelijke aanduiding voor dianummer 3">
            <a:extLst>
              <a:ext uri="{FF2B5EF4-FFF2-40B4-BE49-F238E27FC236}">
                <a16:creationId xmlns:a16="http://schemas.microsoft.com/office/drawing/2014/main" id="{B150F7BE-BD9E-FE52-C6F5-FCD25B37E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43F2488F-024E-4CE2-A0FF-41274F32B1E0}" type="slidenum">
              <a:rPr lang="nl-NL" altLang="nl-NL" sz="1200" smtClean="0">
                <a:latin typeface="Times New Roman" panose="02020603050405020304" pitchFamily="18" charset="0"/>
              </a:rPr>
              <a:pPr/>
              <a:t>24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jdelijke aanduiding voor dia-afbeelding 1">
            <a:extLst>
              <a:ext uri="{FF2B5EF4-FFF2-40B4-BE49-F238E27FC236}">
                <a16:creationId xmlns:a16="http://schemas.microsoft.com/office/drawing/2014/main" id="{A388BBEF-1771-EE7A-D990-D4374B8759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Tijdelijke aanduiding voor notities 2">
            <a:extLst>
              <a:ext uri="{FF2B5EF4-FFF2-40B4-BE49-F238E27FC236}">
                <a16:creationId xmlns:a16="http://schemas.microsoft.com/office/drawing/2014/main" id="{0859E34F-714C-2849-41DD-079F0C2C1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53252" name="Tijdelijke aanduiding voor dianummer 3">
            <a:extLst>
              <a:ext uri="{FF2B5EF4-FFF2-40B4-BE49-F238E27FC236}">
                <a16:creationId xmlns:a16="http://schemas.microsoft.com/office/drawing/2014/main" id="{F5E70DB0-84BE-789B-D3E3-A6D145BA9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27924FE1-0B97-40C9-965F-876DEEB11D80}" type="slidenum">
              <a:rPr lang="nl-NL" altLang="nl-NL" sz="1200" smtClean="0">
                <a:latin typeface="Times New Roman" panose="02020603050405020304" pitchFamily="18" charset="0"/>
              </a:rPr>
              <a:pPr/>
              <a:t>25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jdelijke aanduiding voor dia-afbeelding 1">
            <a:extLst>
              <a:ext uri="{FF2B5EF4-FFF2-40B4-BE49-F238E27FC236}">
                <a16:creationId xmlns:a16="http://schemas.microsoft.com/office/drawing/2014/main" id="{06DCA9C8-D3F9-D51B-5F3D-CBCEFE96A8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Tijdelijke aanduiding voor notities 2">
            <a:extLst>
              <a:ext uri="{FF2B5EF4-FFF2-40B4-BE49-F238E27FC236}">
                <a16:creationId xmlns:a16="http://schemas.microsoft.com/office/drawing/2014/main" id="{7417497B-5D0C-3875-A12E-41B422722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55300" name="Tijdelijke aanduiding voor dianummer 3">
            <a:extLst>
              <a:ext uri="{FF2B5EF4-FFF2-40B4-BE49-F238E27FC236}">
                <a16:creationId xmlns:a16="http://schemas.microsoft.com/office/drawing/2014/main" id="{3C4B38CE-8FFB-BBFA-487C-2BC58FA6B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236677B9-1BB7-436A-97C3-D9C61A0C05E3}" type="slidenum">
              <a:rPr lang="nl-NL" altLang="nl-NL" sz="1200" smtClean="0">
                <a:latin typeface="Times New Roman" panose="02020603050405020304" pitchFamily="18" charset="0"/>
              </a:rPr>
              <a:pPr/>
              <a:t>26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jdelijke aanduiding voor dia-afbeelding 1">
            <a:extLst>
              <a:ext uri="{FF2B5EF4-FFF2-40B4-BE49-F238E27FC236}">
                <a16:creationId xmlns:a16="http://schemas.microsoft.com/office/drawing/2014/main" id="{003E9343-0926-F1E0-9E6A-7A3824AFA5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Tijdelijke aanduiding voor notities 2">
            <a:extLst>
              <a:ext uri="{FF2B5EF4-FFF2-40B4-BE49-F238E27FC236}">
                <a16:creationId xmlns:a16="http://schemas.microsoft.com/office/drawing/2014/main" id="{4DC4F062-D8ED-C4CA-9ABB-77D6A794A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57348" name="Tijdelijke aanduiding voor dianummer 3">
            <a:extLst>
              <a:ext uri="{FF2B5EF4-FFF2-40B4-BE49-F238E27FC236}">
                <a16:creationId xmlns:a16="http://schemas.microsoft.com/office/drawing/2014/main" id="{38EDD655-4D72-F805-259B-581978D21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2C869D6E-525F-4FC7-85EE-AE056583775D}" type="slidenum">
              <a:rPr lang="nl-NL" altLang="nl-NL" sz="1200" smtClean="0">
                <a:latin typeface="Times New Roman" panose="02020603050405020304" pitchFamily="18" charset="0"/>
              </a:rPr>
              <a:pPr/>
              <a:t>27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jdelijke aanduiding voor dia-afbeelding 1">
            <a:extLst>
              <a:ext uri="{FF2B5EF4-FFF2-40B4-BE49-F238E27FC236}">
                <a16:creationId xmlns:a16="http://schemas.microsoft.com/office/drawing/2014/main" id="{1219A37D-CF31-0982-1CD2-313D1A558C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Tijdelijke aanduiding voor notities 2">
            <a:extLst>
              <a:ext uri="{FF2B5EF4-FFF2-40B4-BE49-F238E27FC236}">
                <a16:creationId xmlns:a16="http://schemas.microsoft.com/office/drawing/2014/main" id="{D94E5F78-D66E-D080-02C4-76E5EA7CF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59396" name="Tijdelijke aanduiding voor dianummer 3">
            <a:extLst>
              <a:ext uri="{FF2B5EF4-FFF2-40B4-BE49-F238E27FC236}">
                <a16:creationId xmlns:a16="http://schemas.microsoft.com/office/drawing/2014/main" id="{EE6081EE-8E74-5008-59FF-829806E15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F76C55EB-DCEA-4282-AF99-E971ADA3228D}" type="slidenum">
              <a:rPr lang="nl-NL" altLang="nl-NL" sz="1200" smtClean="0">
                <a:latin typeface="Times New Roman" panose="02020603050405020304" pitchFamily="18" charset="0"/>
              </a:rPr>
              <a:pPr/>
              <a:t>28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jdelijke aanduiding voor dia-afbeelding 1">
            <a:extLst>
              <a:ext uri="{FF2B5EF4-FFF2-40B4-BE49-F238E27FC236}">
                <a16:creationId xmlns:a16="http://schemas.microsoft.com/office/drawing/2014/main" id="{139B765D-194B-EC3D-597B-560B3C51B3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Tijdelijke aanduiding voor notities 2">
            <a:extLst>
              <a:ext uri="{FF2B5EF4-FFF2-40B4-BE49-F238E27FC236}">
                <a16:creationId xmlns:a16="http://schemas.microsoft.com/office/drawing/2014/main" id="{779119B6-E305-E22C-80F0-0D10185D3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61444" name="Tijdelijke aanduiding voor dianummer 3">
            <a:extLst>
              <a:ext uri="{FF2B5EF4-FFF2-40B4-BE49-F238E27FC236}">
                <a16:creationId xmlns:a16="http://schemas.microsoft.com/office/drawing/2014/main" id="{A81B1A05-37E4-DBD4-BC76-B2A7921301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52520A91-8FF7-4737-9BF8-C653E1765991}" type="slidenum">
              <a:rPr lang="nl-NL" altLang="nl-NL" sz="1200" smtClean="0">
                <a:latin typeface="Times New Roman" panose="02020603050405020304" pitchFamily="18" charset="0"/>
              </a:rPr>
              <a:pPr/>
              <a:t>29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jdelijke aanduiding voor dia-afbeelding 1">
            <a:extLst>
              <a:ext uri="{FF2B5EF4-FFF2-40B4-BE49-F238E27FC236}">
                <a16:creationId xmlns:a16="http://schemas.microsoft.com/office/drawing/2014/main" id="{CDE1BB37-8175-397D-388D-FAB6269D7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Tijdelijke aanduiding voor notities 2">
            <a:extLst>
              <a:ext uri="{FF2B5EF4-FFF2-40B4-BE49-F238E27FC236}">
                <a16:creationId xmlns:a16="http://schemas.microsoft.com/office/drawing/2014/main" id="{953E2ACC-6347-7380-3C6B-4110BB9F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63492" name="Tijdelijke aanduiding voor dianummer 3">
            <a:extLst>
              <a:ext uri="{FF2B5EF4-FFF2-40B4-BE49-F238E27FC236}">
                <a16:creationId xmlns:a16="http://schemas.microsoft.com/office/drawing/2014/main" id="{3D350946-0A09-E814-7511-F22DF0127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841B1BEF-0150-4862-95CF-0F4D5F0D3FE9}" type="slidenum">
              <a:rPr lang="nl-NL" altLang="nl-NL" sz="1200" smtClean="0">
                <a:latin typeface="Times New Roman" panose="02020603050405020304" pitchFamily="18" charset="0"/>
              </a:rPr>
              <a:pPr/>
              <a:t>30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jdelijke aanduiding voor dia-afbeelding 1">
            <a:extLst>
              <a:ext uri="{FF2B5EF4-FFF2-40B4-BE49-F238E27FC236}">
                <a16:creationId xmlns:a16="http://schemas.microsoft.com/office/drawing/2014/main" id="{FAC5D2A0-EBA5-57AA-B754-E4A7341EB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Tijdelijke aanduiding voor notities 2">
            <a:extLst>
              <a:ext uri="{FF2B5EF4-FFF2-40B4-BE49-F238E27FC236}">
                <a16:creationId xmlns:a16="http://schemas.microsoft.com/office/drawing/2014/main" id="{6BF72D83-6309-775E-D206-428A011E9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65540" name="Tijdelijke aanduiding voor dianummer 3">
            <a:extLst>
              <a:ext uri="{FF2B5EF4-FFF2-40B4-BE49-F238E27FC236}">
                <a16:creationId xmlns:a16="http://schemas.microsoft.com/office/drawing/2014/main" id="{0401B7AF-EF95-D4FE-AFD6-FB6C92BCC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0B1DA60-1A0E-4AEF-B87D-D57CF3BE115C}" type="slidenum">
              <a:rPr lang="nl-NL" altLang="nl-NL" sz="1200" smtClean="0">
                <a:latin typeface="Times New Roman" panose="02020603050405020304" pitchFamily="18" charset="0"/>
              </a:rPr>
              <a:pPr/>
              <a:t>31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jdelijke aanduiding voor dia-afbeelding 1">
            <a:extLst>
              <a:ext uri="{FF2B5EF4-FFF2-40B4-BE49-F238E27FC236}">
                <a16:creationId xmlns:a16="http://schemas.microsoft.com/office/drawing/2014/main" id="{E29877C0-A065-D100-A750-2F3165D109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Tijdelijke aanduiding voor notities 2">
            <a:extLst>
              <a:ext uri="{FF2B5EF4-FFF2-40B4-BE49-F238E27FC236}">
                <a16:creationId xmlns:a16="http://schemas.microsoft.com/office/drawing/2014/main" id="{54C1D7D8-35C6-9A2B-03CC-643CF7C88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67588" name="Tijdelijke aanduiding voor dianummer 3">
            <a:extLst>
              <a:ext uri="{FF2B5EF4-FFF2-40B4-BE49-F238E27FC236}">
                <a16:creationId xmlns:a16="http://schemas.microsoft.com/office/drawing/2014/main" id="{12412855-919B-E246-4D00-B04458F48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63BB0B7-EE8A-471F-A0B5-5E2CD324B9FB}" type="slidenum">
              <a:rPr lang="nl-NL" altLang="nl-NL" sz="1200" smtClean="0">
                <a:latin typeface="Times New Roman" panose="02020603050405020304" pitchFamily="18" charset="0"/>
              </a:rPr>
              <a:pPr/>
              <a:t>32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jdelijke aanduiding voor dia-afbeelding 1">
            <a:extLst>
              <a:ext uri="{FF2B5EF4-FFF2-40B4-BE49-F238E27FC236}">
                <a16:creationId xmlns:a16="http://schemas.microsoft.com/office/drawing/2014/main" id="{7B5BFCF8-8DDB-B7E0-4A64-2CC92CA8E2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Tijdelijke aanduiding voor notities 2">
            <a:extLst>
              <a:ext uri="{FF2B5EF4-FFF2-40B4-BE49-F238E27FC236}">
                <a16:creationId xmlns:a16="http://schemas.microsoft.com/office/drawing/2014/main" id="{E8DD5F60-9E77-E902-948B-118759C10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69636" name="Tijdelijke aanduiding voor dianummer 3">
            <a:extLst>
              <a:ext uri="{FF2B5EF4-FFF2-40B4-BE49-F238E27FC236}">
                <a16:creationId xmlns:a16="http://schemas.microsoft.com/office/drawing/2014/main" id="{9406CC35-7B37-3A38-F554-AB6D2985A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A0FA8C3-4FC2-4EC0-A469-BD06EE64AB11}" type="slidenum">
              <a:rPr lang="nl-NL" altLang="nl-NL" sz="1200" smtClean="0">
                <a:latin typeface="Times New Roman" panose="02020603050405020304" pitchFamily="18" charset="0"/>
              </a:rPr>
              <a:pPr/>
              <a:t>33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jdelijke aanduiding voor dia-afbeelding 1">
            <a:extLst>
              <a:ext uri="{FF2B5EF4-FFF2-40B4-BE49-F238E27FC236}">
                <a16:creationId xmlns:a16="http://schemas.microsoft.com/office/drawing/2014/main" id="{3888A3BB-354B-14E5-5CA6-090F2F564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Tijdelijke aanduiding voor notities 2">
            <a:extLst>
              <a:ext uri="{FF2B5EF4-FFF2-40B4-BE49-F238E27FC236}">
                <a16:creationId xmlns:a16="http://schemas.microsoft.com/office/drawing/2014/main" id="{218F65B4-90C9-3BE8-5562-408A2C91F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71684" name="Tijdelijke aanduiding voor dianummer 3">
            <a:extLst>
              <a:ext uri="{FF2B5EF4-FFF2-40B4-BE49-F238E27FC236}">
                <a16:creationId xmlns:a16="http://schemas.microsoft.com/office/drawing/2014/main" id="{933D28BF-7C99-5177-757D-291C0AF2E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930C1198-6310-4017-9E7F-2C850E4D9BCA}" type="slidenum">
              <a:rPr lang="nl-NL" altLang="nl-NL" sz="1200" smtClean="0">
                <a:latin typeface="Times New Roman" panose="02020603050405020304" pitchFamily="18" charset="0"/>
              </a:rPr>
              <a:pPr/>
              <a:t>34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jdelijke aanduiding voor dia-afbeelding 1">
            <a:extLst>
              <a:ext uri="{FF2B5EF4-FFF2-40B4-BE49-F238E27FC236}">
                <a16:creationId xmlns:a16="http://schemas.microsoft.com/office/drawing/2014/main" id="{48F5D430-622C-8368-713C-922EBF854F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Tijdelijke aanduiding voor notities 2">
            <a:extLst>
              <a:ext uri="{FF2B5EF4-FFF2-40B4-BE49-F238E27FC236}">
                <a16:creationId xmlns:a16="http://schemas.microsoft.com/office/drawing/2014/main" id="{8D79677D-60E3-BCB4-D241-D75960542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73732" name="Tijdelijke aanduiding voor dianummer 3">
            <a:extLst>
              <a:ext uri="{FF2B5EF4-FFF2-40B4-BE49-F238E27FC236}">
                <a16:creationId xmlns:a16="http://schemas.microsoft.com/office/drawing/2014/main" id="{7CF65D39-0FFB-A97E-CDA6-64326CD99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168DA028-FBE4-44B3-A6F6-D8FA0FBD13DF}" type="slidenum">
              <a:rPr lang="nl-NL" altLang="nl-NL" sz="1200" smtClean="0">
                <a:latin typeface="Times New Roman" panose="02020603050405020304" pitchFamily="18" charset="0"/>
              </a:rPr>
              <a:pPr/>
              <a:t>35</a:t>
            </a:fld>
            <a:endParaRPr lang="nl-NL" altLang="nl-NL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551219-0C69-1599-958D-19D5741C3E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A251D9-9510-20D5-741A-63C75A4B92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BD42B9-53F6-C261-C16F-7B0F2762B5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8CE2A-1C51-4CB6-9807-42A235549FB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59143514"/>
      </p:ext>
    </p:extLst>
  </p:cSld>
  <p:clrMapOvr>
    <a:masterClrMapping/>
  </p:clrMapOvr>
  <p:transition spd="slow" advClick="0" advTm="200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E035F1-828B-8CD2-417B-455617EBBD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AC6214-9E03-DBCB-D9DB-A510958DB3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F9217C-8B33-5918-B85D-8DF10EFFB3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46BF6-B7F8-4478-AA53-8B8B4E764A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03576022"/>
      </p:ext>
    </p:extLst>
  </p:cSld>
  <p:clrMapOvr>
    <a:masterClrMapping/>
  </p:clrMapOvr>
  <p:transition spd="slow" advClick="0" advTm="200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E0CCC0-B3D4-0BA1-A60E-B68D57FF5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9564AD-70F9-B83B-25B2-4186D07FAB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B412A8-7957-97CD-4895-C5440F694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8982C-BF9E-4D63-992D-59657FA9DE8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78945053"/>
      </p:ext>
    </p:extLst>
  </p:cSld>
  <p:clrMapOvr>
    <a:masterClrMapping/>
  </p:clrMapOvr>
  <p:transition spd="slow" advClick="0" advTm="2000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CF410D-C1A6-B2A9-3D3D-8C16A596B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EADBDC-CEA4-66CD-5DFB-07C7704E6A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658347-A35A-9510-4C4A-DC02D728A5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1AFCF-E534-482F-AE2B-F64CA627E4B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876085"/>
      </p:ext>
    </p:extLst>
  </p:cSld>
  <p:clrMapOvr>
    <a:masterClrMapping/>
  </p:clrMapOvr>
  <p:transition spd="slow" advClick="0" advTm="2000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A48A09-32AB-CDD2-E50D-20B3A2A681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8C20FB-56E2-71BF-7E7F-DE7A0A061E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C21C469-EED7-4F4C-4954-F927637233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0CC9-0172-42A7-A1BC-B1F6D10E7A5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36998978"/>
      </p:ext>
    </p:extLst>
  </p:cSld>
  <p:clrMapOvr>
    <a:masterClrMapping/>
  </p:clrMapOvr>
  <p:transition spd="slow" advClick="0" advTm="200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817EE55-1165-2D59-EFCC-31313B5C86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5FBBB4-B3FC-FA20-1128-51176D77E3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EF5968-5DED-D375-0F39-E1E86D6155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9E134-D74A-4DA2-9639-D2ED0DE7407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03547736"/>
      </p:ext>
    </p:extLst>
  </p:cSld>
  <p:clrMapOvr>
    <a:masterClrMapping/>
  </p:clrMapOvr>
  <p:transition spd="slow" advClick="0" advTm="2000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0480B4-CFA0-1198-69F3-944339CF26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DA6A221-5AD6-59BE-2F94-8EC6670EA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7D3946B-7CCC-0F3B-6DB8-6D618EB531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E9835-16C3-412A-AB24-67959D269B1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63024371"/>
      </p:ext>
    </p:extLst>
  </p:cSld>
  <p:clrMapOvr>
    <a:masterClrMapping/>
  </p:clrMapOvr>
  <p:transition spd="slow" advClick="0" advTm="2000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91635D-84C3-6944-0BA8-B1BD7FBF00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4E9AD-65AD-1A78-430C-6CEC141DBB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0ABA47-1F60-59F3-770E-BFE0A5EA1F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C6365-D839-432B-A4EC-B606E36A7DE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52990137"/>
      </p:ext>
    </p:extLst>
  </p:cSld>
  <p:clrMapOvr>
    <a:masterClrMapping/>
  </p:clrMapOvr>
  <p:transition spd="slow" advClick="0" advTm="2000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59EC61-D1E2-9ABF-0B6C-0F1B99A421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A9325D-D3A6-2878-083A-D580646A1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77831F-A192-DDC0-268E-FC660A9C6D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6EC3-2E24-43A9-8A48-BD2E78424A3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89993198"/>
      </p:ext>
    </p:extLst>
  </p:cSld>
  <p:clrMapOvr>
    <a:masterClrMapping/>
  </p:clrMapOvr>
  <p:transition spd="slow" advClick="0" advTm="2000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FFC427-EEC4-2336-A35D-F7AB24A06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E73C96-F752-AD6D-82B7-94BFD91211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37FA30-DF80-3EE8-56BA-5C495D7BE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E595E-273E-4EFE-8C38-1534ACFEAAF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51754081"/>
      </p:ext>
    </p:extLst>
  </p:cSld>
  <p:clrMapOvr>
    <a:masterClrMapping/>
  </p:clrMapOvr>
  <p:transition spd="slow" advClick="0" advTm="2000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FDD8ED-EFAA-8598-683B-B2EAB640DC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E8E9AE-0475-19AA-5639-A525A460F0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1BE8DF-CAE3-4B07-8CE9-16C27FAE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483B3-0FB6-497A-A214-C8C8622FD9C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37165900"/>
      </p:ext>
    </p:extLst>
  </p:cSld>
  <p:clrMapOvr>
    <a:masterClrMapping/>
  </p:clrMapOvr>
  <p:transition spd="slow" advClick="0" advTm="2000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22D790B-E725-6EE5-56A6-08E7A9E69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2EBD1B8-A15F-674E-B3E7-7E0EDA914E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0B523DE-A5D5-1A35-D83A-2FCCF3B6F3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3EE4C39-7DD2-0786-1E4A-4212933823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0F2E42B-C973-19CF-AC68-3F30F89B2A3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204DC5-A7AB-48FA-BE8D-EC072A1A874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blue-sun-m">
            <a:extLst>
              <a:ext uri="{FF2B5EF4-FFF2-40B4-BE49-F238E27FC236}">
                <a16:creationId xmlns:a16="http://schemas.microsoft.com/office/drawing/2014/main" id="{D2CF7630-1B5F-684F-5C3C-C9A30447C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FB4791A-B65B-6EE0-9DB9-51F1112CCDC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066800"/>
            <a:ext cx="9144000" cy="2362200"/>
          </a:xfrm>
        </p:spPr>
        <p:txBody>
          <a:bodyPr/>
          <a:lstStyle/>
          <a:p>
            <a:r>
              <a:rPr lang="nl-NL" altLang="nl-NL" b="1">
                <a:solidFill>
                  <a:schemeClr val="bg1"/>
                </a:solidFill>
              </a:rPr>
              <a:t>Mijn kind,</a:t>
            </a:r>
            <a:endParaRPr lang="nl-NL" altLang="nl-NL" sz="3200"/>
          </a:p>
        </p:txBody>
      </p:sp>
    </p:spTree>
  </p:cSld>
  <p:clrMapOvr>
    <a:masterClrMapping/>
  </p:clrMapOvr>
  <p:transition spd="med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26" descr="majesty">
            <a:extLst>
              <a:ext uri="{FF2B5EF4-FFF2-40B4-BE49-F238E27FC236}">
                <a16:creationId xmlns:a16="http://schemas.microsoft.com/office/drawing/2014/main" id="{36A909CE-F578-E898-F641-2AC374D60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14400" y="-685800"/>
            <a:ext cx="109728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 Box 1027">
            <a:extLst>
              <a:ext uri="{FF2B5EF4-FFF2-40B4-BE49-F238E27FC236}">
                <a16:creationId xmlns:a16="http://schemas.microsoft.com/office/drawing/2014/main" id="{1CDC2CDF-91A6-55A7-3054-AA2999547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221163"/>
            <a:ext cx="65532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Je kent Mij misschien niet, maar Ik weet alles over je.</a:t>
            </a:r>
            <a:r>
              <a:rPr lang="nl-NL" altLang="nl-NL" sz="3600" b="1">
                <a:solidFill>
                  <a:schemeClr val="bg1"/>
                </a:solidFill>
              </a:rPr>
              <a:t>    </a:t>
            </a:r>
            <a:r>
              <a:rPr lang="nl-NL" altLang="nl-NL" sz="2400" b="1">
                <a:solidFill>
                  <a:schemeClr val="bg1"/>
                </a:solidFill>
              </a:rPr>
              <a:t>Psalm 139:1</a:t>
            </a:r>
            <a:r>
              <a:rPr lang="nl-NL" altLang="nl-NL" sz="3600" b="1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  <p:bldP spid="72707" grpId="1"/>
      <p:bldP spid="72707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kitten">
            <a:extLst>
              <a:ext uri="{FF2B5EF4-FFF2-40B4-BE49-F238E27FC236}">
                <a16:creationId xmlns:a16="http://schemas.microsoft.com/office/drawing/2014/main" id="{672665FC-0043-152D-70A0-7B9BE263D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8319B6D8-E685-B236-D97F-FB131EAFFF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0"/>
            <a:ext cx="3657600" cy="6858000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nl-NL" altLang="nl-NL" sz="3200" b="1">
                <a:solidFill>
                  <a:schemeClr val="tx1"/>
                </a:solidFill>
              </a:rPr>
              <a:t>Ik weet het wanneer je zit </a:t>
            </a:r>
            <a:br>
              <a:rPr lang="nl-NL" altLang="nl-NL" sz="3200" b="1">
                <a:solidFill>
                  <a:schemeClr val="tx1"/>
                </a:solidFill>
              </a:rPr>
            </a:br>
            <a:r>
              <a:rPr lang="nl-NL" altLang="nl-NL" sz="3200" b="1">
                <a:solidFill>
                  <a:schemeClr val="tx1"/>
                </a:solidFill>
              </a:rPr>
              <a:t>en wanneer </a:t>
            </a:r>
            <a:br>
              <a:rPr lang="nl-NL" altLang="nl-NL" sz="3200" b="1">
                <a:solidFill>
                  <a:schemeClr val="tx1"/>
                </a:solidFill>
              </a:rPr>
            </a:br>
            <a:r>
              <a:rPr lang="nl-NL" altLang="nl-NL" sz="3200" b="1">
                <a:solidFill>
                  <a:schemeClr val="tx1"/>
                </a:solidFill>
              </a:rPr>
              <a:t>je opstaat.</a:t>
            </a:r>
            <a:br>
              <a:rPr lang="nl-NL" altLang="nl-NL" sz="3200" b="1">
                <a:solidFill>
                  <a:schemeClr val="tx1"/>
                </a:solidFill>
              </a:rPr>
            </a:br>
            <a:r>
              <a:rPr lang="nl-NL" altLang="nl-NL" sz="2400" b="1">
                <a:solidFill>
                  <a:schemeClr val="tx1"/>
                </a:solidFill>
              </a:rPr>
              <a:t>Psalm 139 : 2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chattigbaby">
            <a:extLst>
              <a:ext uri="{FF2B5EF4-FFF2-40B4-BE49-F238E27FC236}">
                <a16:creationId xmlns:a16="http://schemas.microsoft.com/office/drawing/2014/main" id="{1D36DD02-6798-E717-3BC4-D409BEA5F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>
            <a:extLst>
              <a:ext uri="{FF2B5EF4-FFF2-40B4-BE49-F238E27FC236}">
                <a16:creationId xmlns:a16="http://schemas.microsoft.com/office/drawing/2014/main" id="{2CA62FE9-2403-526C-CE30-B71B2B2FC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3024188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Alles wat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je doet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is bij Mij bekend.</a:t>
            </a:r>
            <a:r>
              <a:rPr lang="nl-NL" altLang="nl-NL" sz="2400" b="1">
                <a:solidFill>
                  <a:schemeClr val="bg1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Psalm 139 : 3</a:t>
            </a:r>
            <a:endParaRPr lang="nl-NL" altLang="nl-NL" sz="1600" b="1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/>
      <p:bldP spid="70659" grpId="1"/>
      <p:bldP spid="70659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aapjes">
            <a:extLst>
              <a:ext uri="{FF2B5EF4-FFF2-40B4-BE49-F238E27FC236}">
                <a16:creationId xmlns:a16="http://schemas.microsoft.com/office/drawing/2014/main" id="{878D2F9E-BF2D-8F26-3B6D-9D5FD1686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CF003EF2-805F-565F-3D61-278E12ED002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153400" cy="17526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Zelfs de haren op je hoofd zijn geteld. </a:t>
            </a:r>
            <a:r>
              <a:rPr lang="nl-NL" altLang="nl-NL" sz="2400" b="1">
                <a:solidFill>
                  <a:schemeClr val="bg1"/>
                </a:solidFill>
              </a:rPr>
              <a:t>Matteüs 10:29-31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babies">
            <a:extLst>
              <a:ext uri="{FF2B5EF4-FFF2-40B4-BE49-F238E27FC236}">
                <a16:creationId xmlns:a16="http://schemas.microsoft.com/office/drawing/2014/main" id="{2E7AA367-4C3E-5A60-C6BE-B37C926CB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4175" y="0"/>
            <a:ext cx="9564688" cy="717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C05B772-B8A9-C377-2143-75E25A8F3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72225" y="0"/>
            <a:ext cx="2771775" cy="5257800"/>
          </a:xfrm>
        </p:spPr>
        <p:txBody>
          <a:bodyPr/>
          <a:lstStyle/>
          <a:p>
            <a:pPr algn="l"/>
            <a:r>
              <a:rPr lang="nl-NL" altLang="nl-NL" sz="3200" b="1"/>
              <a:t>Want je bent naar mijn evenbeeld gemaakt. </a:t>
            </a:r>
            <a:r>
              <a:rPr lang="nl-NL" altLang="nl-NL" sz="2400" b="1"/>
              <a:t>Genesis 1:27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hildren1024">
            <a:extLst>
              <a:ext uri="{FF2B5EF4-FFF2-40B4-BE49-F238E27FC236}">
                <a16:creationId xmlns:a16="http://schemas.microsoft.com/office/drawing/2014/main" id="{5CD2F108-DDEE-BB48-8450-705E35EF0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9800" cy="737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52B4AB2E-13AA-30C2-2435-4B021F15C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828800"/>
          </a:xfrm>
        </p:spPr>
        <p:txBody>
          <a:bodyPr/>
          <a:lstStyle/>
          <a:p>
            <a:r>
              <a:rPr lang="nl-NL" altLang="nl-NL" sz="3600" b="1">
                <a:solidFill>
                  <a:schemeClr val="tx1"/>
                </a:solidFill>
              </a:rPr>
              <a:t>In Mij leef je, beweeg je en is je bestaan. </a:t>
            </a:r>
            <a:r>
              <a:rPr lang="nl-NL" altLang="nl-NL" sz="2400" b="1">
                <a:solidFill>
                  <a:schemeClr val="tx1"/>
                </a:solidFill>
              </a:rPr>
              <a:t>Handelingen 17:28</a:t>
            </a:r>
            <a:endParaRPr lang="nl-NL" altLang="nl-NL" sz="2400"/>
          </a:p>
        </p:txBody>
      </p:sp>
    </p:spTree>
  </p:cSld>
  <p:clrMapOvr>
    <a:masterClrMapping/>
  </p:clrMapOvr>
  <p:transition spd="slow" advClick="0" advTm="2000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wallpaper_creation_universe">
            <a:extLst>
              <a:ext uri="{FF2B5EF4-FFF2-40B4-BE49-F238E27FC236}">
                <a16:creationId xmlns:a16="http://schemas.microsoft.com/office/drawing/2014/main" id="{DEC63E91-4FC0-E105-3B21-A17F33887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200" y="-342900"/>
            <a:ext cx="10515600" cy="788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AutoShape 4">
            <a:extLst>
              <a:ext uri="{FF2B5EF4-FFF2-40B4-BE49-F238E27FC236}">
                <a16:creationId xmlns:a16="http://schemas.microsoft.com/office/drawing/2014/main" id="{12535163-AA9A-2FEB-9AB5-BB2D50B98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5516563"/>
            <a:ext cx="6192838" cy="1008062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CEC6857-9C33-C507-FA39-452E16043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181600"/>
            <a:ext cx="8839200" cy="16764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Je bent uit Mij voortgekomen.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Handelingen 17:28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0" grpId="1" animBg="1"/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wallpaper_Cration_Man_Baby">
            <a:extLst>
              <a:ext uri="{FF2B5EF4-FFF2-40B4-BE49-F238E27FC236}">
                <a16:creationId xmlns:a16="http://schemas.microsoft.com/office/drawing/2014/main" id="{1F0CF232-17B5-35E5-A3C0-B57C2E639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9800" cy="737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AutoShape 4">
            <a:extLst>
              <a:ext uri="{FF2B5EF4-FFF2-40B4-BE49-F238E27FC236}">
                <a16:creationId xmlns:a16="http://schemas.microsoft.com/office/drawing/2014/main" id="{0C2D0BD5-60BC-7DEA-093D-B3C558CA9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7921625" cy="10080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8C87599-EB4B-4840-9C3B-5B9938626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Voordat je verwekt werd, kende Ik je al. </a:t>
            </a:r>
            <a:r>
              <a:rPr lang="nl-NL" altLang="nl-NL" sz="2400" b="1">
                <a:solidFill>
                  <a:schemeClr val="bg1"/>
                </a:solidFill>
              </a:rPr>
              <a:t>Jeremia 1:5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4" grpId="1" animBg="1"/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aarde">
            <a:extLst>
              <a:ext uri="{FF2B5EF4-FFF2-40B4-BE49-F238E27FC236}">
                <a16:creationId xmlns:a16="http://schemas.microsoft.com/office/drawing/2014/main" id="{245AE131-7596-A91F-37CF-25AB9D4B9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8670925" cy="650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E7CED80-E4D0-BA85-A74D-2A7E6D9AE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72225" y="0"/>
            <a:ext cx="2592388" cy="6858000"/>
          </a:xfrm>
        </p:spPr>
        <p:txBody>
          <a:bodyPr/>
          <a:lstStyle/>
          <a:p>
            <a:pPr algn="l">
              <a:lnSpc>
                <a:spcPct val="114000"/>
              </a:lnSpc>
            </a:pPr>
            <a:r>
              <a:rPr lang="nl-NL" altLang="nl-NL" sz="3200" b="1">
                <a:solidFill>
                  <a:schemeClr val="bg1"/>
                </a:solidFill>
              </a:rPr>
              <a:t>Nog voordat Ik de wereld maakte, koos Ik je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3200" b="1">
                <a:solidFill>
                  <a:schemeClr val="bg1"/>
                </a:solidFill>
              </a:rPr>
              <a:t>al uit.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Efeziers 1:4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eaven's-View">
            <a:extLst>
              <a:ext uri="{FF2B5EF4-FFF2-40B4-BE49-F238E27FC236}">
                <a16:creationId xmlns:a16="http://schemas.microsoft.com/office/drawing/2014/main" id="{5618E49D-4C02-D5E0-E028-115B8196E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09433CB7-08BA-2627-8AE8-7509C4E04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2276475"/>
            <a:ext cx="6480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nl-NL" altLang="nl-NL" sz="2800" b="1">
              <a:latin typeface="Verdana" panose="020B0604030504040204" pitchFamily="34" charset="0"/>
            </a:endParaRPr>
          </a:p>
        </p:txBody>
      </p:sp>
      <p:sp>
        <p:nvSpPr>
          <p:cNvPr id="75780" name="Text Box 4">
            <a:extLst>
              <a:ext uri="{FF2B5EF4-FFF2-40B4-BE49-F238E27FC236}">
                <a16:creationId xmlns:a16="http://schemas.microsoft.com/office/drawing/2014/main" id="{583682B5-3669-E02D-D15C-69B33A75C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284538"/>
            <a:ext cx="72390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b="1"/>
              <a:t>Je bent geen vergissing.</a:t>
            </a:r>
            <a:endParaRPr lang="nl-NL" altLang="nl-NL" sz="3600" b="1"/>
          </a:p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sz="2400" b="1"/>
              <a:t>Psalm 139:15</a:t>
            </a:r>
            <a:r>
              <a:rPr lang="nl-NL" altLang="nl-NL" sz="3600" b="1"/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/>
      <p:bldP spid="7578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writing-2">
            <a:extLst>
              <a:ext uri="{FF2B5EF4-FFF2-40B4-BE49-F238E27FC236}">
                <a16:creationId xmlns:a16="http://schemas.microsoft.com/office/drawing/2014/main" id="{4AB4610C-C2E9-07DD-45ED-400819231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Text Box 3">
            <a:extLst>
              <a:ext uri="{FF2B5EF4-FFF2-40B4-BE49-F238E27FC236}">
                <a16:creationId xmlns:a16="http://schemas.microsoft.com/office/drawing/2014/main" id="{A034019A-D58F-CCA8-E871-4035D9A68085}"/>
              </a:ext>
            </a:extLst>
          </p:cNvPr>
          <p:cNvSpPr txBox="1">
            <a:spLocks noChangeArrowheads="1"/>
          </p:cNvSpPr>
          <p:nvPr/>
        </p:nvSpPr>
        <p:spPr bwMode="auto">
          <a:xfrm rot="-638597">
            <a:off x="5754688" y="1663700"/>
            <a:ext cx="2967037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rgbClr val="000000"/>
                </a:solidFill>
              </a:rPr>
              <a:t>Elke dag van je leven  stond al  opgeschreven in mijn boek.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nl-NL" altLang="nl-NL" sz="2400" b="1">
                <a:solidFill>
                  <a:srgbClr val="000000"/>
                </a:solidFill>
              </a:rPr>
              <a:t>Psalm 139:16</a:t>
            </a:r>
            <a:r>
              <a:rPr lang="nl-NL" altLang="nl-NL" sz="36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/>
      <p:bldP spid="7782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abies%20Back(1)">
            <a:extLst>
              <a:ext uri="{FF2B5EF4-FFF2-40B4-BE49-F238E27FC236}">
                <a16:creationId xmlns:a16="http://schemas.microsoft.com/office/drawing/2014/main" id="{8FE8D809-0BF4-5DF6-224A-A9D491860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 Box 3">
            <a:extLst>
              <a:ext uri="{FF2B5EF4-FFF2-40B4-BE49-F238E27FC236}">
                <a16:creationId xmlns:a16="http://schemas.microsoft.com/office/drawing/2014/main" id="{1774DF17-5F13-3B8D-4669-B71227054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35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b="1"/>
              <a:t>Ik bepaalde je geboorte</a:t>
            </a:r>
            <a:endParaRPr lang="nl-NL" altLang="nl-NL" sz="1600" b="1">
              <a:solidFill>
                <a:schemeClr val="bg1"/>
              </a:solidFill>
            </a:endParaRP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1F946046-FF3D-A66D-BA14-DD74E5D5E543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3733800" y="60198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sz="2400">
                <a:solidFill>
                  <a:schemeClr val="bg1"/>
                </a:solidFill>
                <a:latin typeface="Times New Roman" panose="02020603050405020304" pitchFamily="18" charset="0"/>
              </a:rPr>
              <a:t>hgg</a:t>
            </a:r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0D2055EA-FEB8-4EAA-B00F-68477B2B4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86400"/>
            <a:ext cx="91440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b="1"/>
              <a:t>en waar je zou leven.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2400" b="1"/>
              <a:t>Handelingen 17:26</a:t>
            </a:r>
            <a:endParaRPr lang="nl-NL" altLang="nl-NL" b="1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/>
      <p:bldP spid="74755" grpId="1"/>
      <p:bldP spid="74757" grpId="0"/>
      <p:bldP spid="7475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abysm">
            <a:extLst>
              <a:ext uri="{FF2B5EF4-FFF2-40B4-BE49-F238E27FC236}">
                <a16:creationId xmlns:a16="http://schemas.microsoft.com/office/drawing/2014/main" id="{50EEC81E-2B9B-2C02-EA13-EBB8E8C4C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5563"/>
            <a:ext cx="6948488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Text Box 3">
            <a:extLst>
              <a:ext uri="{FF2B5EF4-FFF2-40B4-BE49-F238E27FC236}">
                <a16:creationId xmlns:a16="http://schemas.microsoft.com/office/drawing/2014/main" id="{6D3AF6D9-BC06-5CF4-DD7F-75B03B492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1125538"/>
            <a:ext cx="2195512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rgbClr val="000000"/>
                </a:solidFill>
              </a:rPr>
              <a:t>Ik heb je prachtig gemaakt</a:t>
            </a:r>
            <a:r>
              <a:rPr lang="nl-NL" altLang="nl-NL" sz="3600" b="1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nl-NL" altLang="nl-NL" sz="2400" b="1">
                <a:solidFill>
                  <a:srgbClr val="000000"/>
                </a:solidFill>
              </a:rPr>
              <a:t>Psalm 139:14</a:t>
            </a:r>
            <a:r>
              <a:rPr lang="nl-NL" altLang="nl-NL" sz="3600" b="1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/>
      <p:bldP spid="8192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3EB3C052-EEBA-AAE1-2338-3B11D8EB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557338"/>
            <a:ext cx="3455988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rgbClr val="000000"/>
                </a:solidFill>
              </a:rPr>
              <a:t>in de buik </a:t>
            </a:r>
          </a:p>
          <a:p>
            <a:pPr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rgbClr val="000000"/>
                </a:solidFill>
              </a:rPr>
              <a:t>van je moeder</a:t>
            </a:r>
            <a:r>
              <a:rPr lang="nl-NL" altLang="nl-NL" sz="3600" b="1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rgbClr val="000000"/>
                </a:solidFill>
              </a:rPr>
              <a:t>Psalm 139:13 </a:t>
            </a:r>
          </a:p>
        </p:txBody>
      </p:sp>
      <p:pic>
        <p:nvPicPr>
          <p:cNvPr id="31747" name="Picture 3" descr="bw-belly">
            <a:extLst>
              <a:ext uri="{FF2B5EF4-FFF2-40B4-BE49-F238E27FC236}">
                <a16:creationId xmlns:a16="http://schemas.microsoft.com/office/drawing/2014/main" id="{FA2CE2C3-B886-E563-78DA-EBB3DA15B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488" y="0"/>
            <a:ext cx="43545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7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sunflower">
            <a:extLst>
              <a:ext uri="{FF2B5EF4-FFF2-40B4-BE49-F238E27FC236}">
                <a16:creationId xmlns:a16="http://schemas.microsoft.com/office/drawing/2014/main" id="{B6DA7FE8-F40E-441A-8239-FF306BFB0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0E3AAD9-4997-A84D-C968-5C6594E7F5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2819400"/>
            <a:ext cx="6408737" cy="1905000"/>
          </a:xfrm>
          <a:solidFill>
            <a:schemeClr val="accent1">
              <a:alpha val="47058"/>
            </a:schemeClr>
          </a:solidFill>
        </p:spPr>
        <p:txBody>
          <a:bodyPr/>
          <a:lstStyle/>
          <a:p>
            <a:pPr>
              <a:lnSpc>
                <a:spcPct val="114000"/>
              </a:lnSpc>
            </a:pPr>
            <a:r>
              <a:rPr lang="nl-NL" altLang="nl-NL" sz="3200" b="1">
                <a:solidFill>
                  <a:schemeClr val="bg1"/>
                </a:solidFill>
              </a:rPr>
              <a:t>Ik verwelkomde je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3200" b="1">
                <a:solidFill>
                  <a:schemeClr val="bg1"/>
                </a:solidFill>
              </a:rPr>
              <a:t>op de dag dat je geboren werd.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Psalm 22:11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-Single-Red-Rose">
            <a:extLst>
              <a:ext uri="{FF2B5EF4-FFF2-40B4-BE49-F238E27FC236}">
                <a16:creationId xmlns:a16="http://schemas.microsoft.com/office/drawing/2014/main" id="{0FDED59F-749C-C237-6D1C-D9F779D05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3">
            <a:extLst>
              <a:ext uri="{FF2B5EF4-FFF2-40B4-BE49-F238E27FC236}">
                <a16:creationId xmlns:a16="http://schemas.microsoft.com/office/drawing/2014/main" id="{74A5042A-9D0C-6D5F-6E52-D4A991E97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373688"/>
            <a:ext cx="8893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Ik ben niet ver weg en kwaad, </a:t>
            </a:r>
          </a:p>
          <a:p>
            <a:pPr>
              <a:lnSpc>
                <a:spcPct val="30000"/>
              </a:lnSpc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want Ik ben de volmaakte liefde.</a:t>
            </a:r>
            <a:r>
              <a:rPr lang="nl-NL" altLang="nl-NL" sz="3600" b="1">
                <a:solidFill>
                  <a:schemeClr val="bg1"/>
                </a:solidFill>
              </a:rPr>
              <a:t> </a:t>
            </a:r>
            <a:r>
              <a:rPr lang="nl-NL" altLang="nl-NL" sz="2400" b="1">
                <a:solidFill>
                  <a:schemeClr val="bg1"/>
                </a:solidFill>
              </a:rPr>
              <a:t>1 Johannes 4:16</a:t>
            </a:r>
            <a:r>
              <a:rPr lang="nl-NL" altLang="nl-NL" sz="2400" b="1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/>
      <p:bldP spid="8294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regenbuigroot">
            <a:extLst>
              <a:ext uri="{FF2B5EF4-FFF2-40B4-BE49-F238E27FC236}">
                <a16:creationId xmlns:a16="http://schemas.microsoft.com/office/drawing/2014/main" id="{C911852A-A74B-7696-E8CB-E4052F884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09800" y="0"/>
            <a:ext cx="12801600" cy="96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719D01E1-23CC-C69D-7915-BA86620641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038600" cy="43434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Mijn verlangen is om je te overladen met mijn liefde.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1 Johannes 3:1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vaderzoon">
            <a:extLst>
              <a:ext uri="{FF2B5EF4-FFF2-40B4-BE49-F238E27FC236}">
                <a16:creationId xmlns:a16="http://schemas.microsoft.com/office/drawing/2014/main" id="{262A1209-A152-ABB0-E96A-E754E4453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200" y="-558800"/>
            <a:ext cx="11582400" cy="772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>
            <a:extLst>
              <a:ext uri="{FF2B5EF4-FFF2-40B4-BE49-F238E27FC236}">
                <a16:creationId xmlns:a16="http://schemas.microsoft.com/office/drawing/2014/main" id="{F445A893-B11C-C12F-040F-DC81F2471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629400" cy="24384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Gewoon omdat Ik je Vader ben en jij mijn kind bent.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1 Johannes 3:1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6" descr="summer_3">
            <a:extLst>
              <a:ext uri="{FF2B5EF4-FFF2-40B4-BE49-F238E27FC236}">
                <a16:creationId xmlns:a16="http://schemas.microsoft.com/office/drawing/2014/main" id="{008624A7-8028-A2B4-B240-BE3884983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8BBF5CFD-50B0-B45D-8C60-22C211ED3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001000" cy="20574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Ik geef je veel meer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3200" b="1">
                <a:solidFill>
                  <a:schemeClr val="bg1"/>
                </a:solidFill>
              </a:rPr>
              <a:t>dan een aardse vader zou kunnen. </a:t>
            </a:r>
            <a:r>
              <a:rPr lang="nl-NL" altLang="nl-NL" sz="2400" b="1">
                <a:solidFill>
                  <a:schemeClr val="bg1"/>
                </a:solidFill>
              </a:rPr>
              <a:t>Matteüs 7:11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earts2">
            <a:extLst>
              <a:ext uri="{FF2B5EF4-FFF2-40B4-BE49-F238E27FC236}">
                <a16:creationId xmlns:a16="http://schemas.microsoft.com/office/drawing/2014/main" id="{CE79BC3A-ADC5-7D87-1C2F-A4B808771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Rectangle 3">
            <a:extLst>
              <a:ext uri="{FF2B5EF4-FFF2-40B4-BE49-F238E27FC236}">
                <a16:creationId xmlns:a16="http://schemas.microsoft.com/office/drawing/2014/main" id="{26B37207-3E15-1ABF-04A5-6376E5BFA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Al het goede dat je ontvangt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3200" b="1">
                <a:solidFill>
                  <a:schemeClr val="bg1"/>
                </a:solidFill>
              </a:rPr>
              <a:t>komt uit mijn hand.</a:t>
            </a:r>
            <a:r>
              <a:rPr lang="nl-NL" altLang="nl-NL" sz="2400" b="1">
                <a:solidFill>
                  <a:schemeClr val="bg1"/>
                </a:solidFill>
              </a:rPr>
              <a:t> </a:t>
            </a:r>
            <a:br>
              <a:rPr lang="nl-NL" altLang="nl-NL" sz="24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Jakobus 1:17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/>
      <p:bldP spid="9625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ixedFruit_g">
            <a:extLst>
              <a:ext uri="{FF2B5EF4-FFF2-40B4-BE49-F238E27FC236}">
                <a16:creationId xmlns:a16="http://schemas.microsoft.com/office/drawing/2014/main" id="{18FE2C37-40AB-EB65-FCDF-AB2FB2AC1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AutoShape 4">
            <a:extLst>
              <a:ext uri="{FF2B5EF4-FFF2-40B4-BE49-F238E27FC236}">
                <a16:creationId xmlns:a16="http://schemas.microsoft.com/office/drawing/2014/main" id="{DF35C69B-9554-80B8-401F-C8D1B3E20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1196975"/>
            <a:ext cx="6192838" cy="12954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solidFill>
                <a:schemeClr val="bg1"/>
              </a:solidFill>
            </a:endParaRPr>
          </a:p>
        </p:txBody>
      </p:sp>
      <p:sp>
        <p:nvSpPr>
          <p:cNvPr id="83971" name="Text Box 3">
            <a:extLst>
              <a:ext uri="{FF2B5EF4-FFF2-40B4-BE49-F238E27FC236}">
                <a16:creationId xmlns:a16="http://schemas.microsoft.com/office/drawing/2014/main" id="{0675290F-AFA7-9038-CA3C-F6E95448B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196975"/>
            <a:ext cx="6696075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sz="3600" b="1">
                <a:solidFill>
                  <a:schemeClr val="accent2"/>
                </a:solidFill>
              </a:rPr>
              <a:t>Ik geef je wat je nodig hebt.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sz="2400" b="1">
                <a:solidFill>
                  <a:schemeClr val="accent2"/>
                </a:solidFill>
              </a:rPr>
              <a:t>Matteüs 6:31-33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 animBg="1"/>
      <p:bldP spid="83972" grpId="1" animBg="1"/>
      <p:bldP spid="83971" grpId="0"/>
      <p:bldP spid="8397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bstract%20Red%20Sunset%20-%201024x768">
            <a:extLst>
              <a:ext uri="{FF2B5EF4-FFF2-40B4-BE49-F238E27FC236}">
                <a16:creationId xmlns:a16="http://schemas.microsoft.com/office/drawing/2014/main" id="{E0B204DF-988B-C7E8-2B02-37FA7F4B3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>
            <a:extLst>
              <a:ext uri="{FF2B5EF4-FFF2-40B4-BE49-F238E27FC236}">
                <a16:creationId xmlns:a16="http://schemas.microsoft.com/office/drawing/2014/main" id="{21BEFE22-DA8F-DC89-7DEA-354EF8709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971800"/>
            <a:ext cx="9144000" cy="3124200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nl-NL" altLang="nl-NL" sz="3200" b="1">
                <a:solidFill>
                  <a:schemeClr val="bg1"/>
                </a:solidFill>
              </a:rPr>
              <a:t>Mijn plan voor jouw toekomst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3200" b="1">
                <a:solidFill>
                  <a:schemeClr val="bg1"/>
                </a:solidFill>
              </a:rPr>
              <a:t>is altijd vol hoop geweest.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Jeremia 29:11</a:t>
            </a:r>
            <a:endParaRPr lang="nl-NL" altLang="nl-NL"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/>
      <p:bldP spid="9933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kid-and-puppy">
            <a:extLst>
              <a:ext uri="{FF2B5EF4-FFF2-40B4-BE49-F238E27FC236}">
                <a16:creationId xmlns:a16="http://schemas.microsoft.com/office/drawing/2014/main" id="{7CC17160-F2E7-502B-6A13-96A607DA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6875" y="-955675"/>
            <a:ext cx="9540875" cy="842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AutoShape 4">
            <a:extLst>
              <a:ext uri="{FF2B5EF4-FFF2-40B4-BE49-F238E27FC236}">
                <a16:creationId xmlns:a16="http://schemas.microsoft.com/office/drawing/2014/main" id="{A8943A3E-6BCB-0505-452A-B356C09AE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60350"/>
            <a:ext cx="5688012" cy="12239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solidFill>
                <a:schemeClr val="bg1"/>
              </a:solidFill>
            </a:endParaRPr>
          </a:p>
        </p:txBody>
      </p:sp>
      <p:sp>
        <p:nvSpPr>
          <p:cNvPr id="86021" name="AutoShape 5">
            <a:extLst>
              <a:ext uri="{FF2B5EF4-FFF2-40B4-BE49-F238E27FC236}">
                <a16:creationId xmlns:a16="http://schemas.microsoft.com/office/drawing/2014/main" id="{95020EF5-4E37-0B31-088C-830591D55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981075"/>
            <a:ext cx="2376487" cy="115252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solidFill>
                <a:schemeClr val="bg1"/>
              </a:solidFill>
            </a:endParaRPr>
          </a:p>
        </p:txBody>
      </p:sp>
      <p:sp>
        <p:nvSpPr>
          <p:cNvPr id="86019" name="Text Box 3">
            <a:extLst>
              <a:ext uri="{FF2B5EF4-FFF2-40B4-BE49-F238E27FC236}">
                <a16:creationId xmlns:a16="http://schemas.microsoft.com/office/drawing/2014/main" id="{3C73484F-94B5-867F-5B03-FF810914B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333375"/>
            <a:ext cx="55435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Want Ik hou van je met een eeuwigdurende liefde.</a:t>
            </a:r>
            <a:endParaRPr lang="nl-NL" altLang="nl-NL" sz="2400" b="1">
              <a:solidFill>
                <a:schemeClr val="bg1"/>
              </a:solidFill>
            </a:endParaRPr>
          </a:p>
          <a:p>
            <a:pPr algn="r">
              <a:spcBef>
                <a:spcPct val="5000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Jeremia 31:3</a:t>
            </a:r>
            <a:r>
              <a:rPr lang="nl-NL" altLang="nl-NL" sz="2400" b="1"/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  <p:bldP spid="86020" grpId="1" animBg="1"/>
      <p:bldP spid="86021" grpId="0" animBg="1"/>
      <p:bldP spid="86021" grpId="1" animBg="1"/>
      <p:bldP spid="86019" grpId="0"/>
      <p:bldP spid="8601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icture11">
            <a:extLst>
              <a:ext uri="{FF2B5EF4-FFF2-40B4-BE49-F238E27FC236}">
                <a16:creationId xmlns:a16="http://schemas.microsoft.com/office/drawing/2014/main" id="{98C81423-6969-C9C2-6A86-4AF7E38EC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Text Box 3">
            <a:extLst>
              <a:ext uri="{FF2B5EF4-FFF2-40B4-BE49-F238E27FC236}">
                <a16:creationId xmlns:a16="http://schemas.microsoft.com/office/drawing/2014/main" id="{EBD224E4-7356-F159-DB18-ED7C306C2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60350"/>
            <a:ext cx="69119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Als je terneergeslagen bent, ben Ik dicht bij je. </a:t>
            </a:r>
            <a:r>
              <a:rPr lang="nl-NL" altLang="nl-NL" sz="2400" b="1">
                <a:solidFill>
                  <a:schemeClr val="bg1"/>
                </a:solidFill>
              </a:rPr>
              <a:t>Psalm 34:19</a:t>
            </a:r>
            <a:r>
              <a:rPr lang="nl-NL" altLang="nl-NL" sz="2800" b="1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autoUpdateAnimBg="0"/>
      <p:bldP spid="8704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rying">
            <a:extLst>
              <a:ext uri="{FF2B5EF4-FFF2-40B4-BE49-F238E27FC236}">
                <a16:creationId xmlns:a16="http://schemas.microsoft.com/office/drawing/2014/main" id="{D1E00AFF-AD77-7B36-9255-D1AF23759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6875" y="-387350"/>
            <a:ext cx="10080625" cy="8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Text Box 3">
            <a:extLst>
              <a:ext uri="{FF2B5EF4-FFF2-40B4-BE49-F238E27FC236}">
                <a16:creationId xmlns:a16="http://schemas.microsoft.com/office/drawing/2014/main" id="{075DD14E-0ED3-E4EE-CC5E-70DBC3D70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497513"/>
            <a:ext cx="750411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Op een dag zal Ik elke traan  van je ogen afwissen. 	   </a:t>
            </a:r>
            <a:r>
              <a:rPr lang="nl-NL" altLang="nl-NL" sz="2400" b="1">
                <a:solidFill>
                  <a:schemeClr val="bg1"/>
                </a:solidFill>
              </a:rPr>
              <a:t>Openbaring 21:3-4</a:t>
            </a:r>
            <a:r>
              <a:rPr lang="nl-NL" altLang="nl-NL" b="1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utoUpdateAnimBg="0"/>
      <p:bldP spid="8806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icture12">
            <a:extLst>
              <a:ext uri="{FF2B5EF4-FFF2-40B4-BE49-F238E27FC236}">
                <a16:creationId xmlns:a16="http://schemas.microsoft.com/office/drawing/2014/main" id="{0037E382-AEDB-DFA7-A99B-42F0BE002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Text Box 3">
            <a:extLst>
              <a:ext uri="{FF2B5EF4-FFF2-40B4-BE49-F238E27FC236}">
                <a16:creationId xmlns:a16="http://schemas.microsoft.com/office/drawing/2014/main" id="{B35F22A7-394A-7DA3-ADFF-E0494786E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4868863"/>
            <a:ext cx="75025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En Ik zal alle pijn die je op deze wereld geleden hebt, wegnemen</a:t>
            </a:r>
            <a:r>
              <a:rPr lang="nl-NL" altLang="nl-NL" sz="4400" b="1">
                <a:solidFill>
                  <a:schemeClr val="bg1"/>
                </a:solidFill>
              </a:rPr>
              <a:t>.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Openbaring 21:3-4</a:t>
            </a:r>
            <a:endParaRPr lang="nl-NL" altLang="nl-NL" sz="2400" b="1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utoUpdateAnimBg="0"/>
      <p:bldP spid="8806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18-heart-primary">
            <a:extLst>
              <a:ext uri="{FF2B5EF4-FFF2-40B4-BE49-F238E27FC236}">
                <a16:creationId xmlns:a16="http://schemas.microsoft.com/office/drawing/2014/main" id="{BECC871C-104D-99EB-89FE-CF56F4E2A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47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5" name="Text Box 3">
            <a:extLst>
              <a:ext uri="{FF2B5EF4-FFF2-40B4-BE49-F238E27FC236}">
                <a16:creationId xmlns:a16="http://schemas.microsoft.com/office/drawing/2014/main" id="{828E25A3-F99C-AAB5-69FB-19BAF1E9E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1844675"/>
            <a:ext cx="5832475" cy="20002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Ik ben je Vader en Ik hou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net zoveel van jou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als van mijn Zoon, Jezus</a:t>
            </a:r>
            <a:r>
              <a:rPr lang="nl-NL" altLang="nl-NL" sz="3600" b="1">
                <a:solidFill>
                  <a:schemeClr val="bg1"/>
                </a:solidFill>
              </a:rPr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Johannes 17:23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animBg="1" autoUpdateAnimBg="0"/>
      <p:bldP spid="90115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oly-Cross_1024x768">
            <a:extLst>
              <a:ext uri="{FF2B5EF4-FFF2-40B4-BE49-F238E27FC236}">
                <a16:creationId xmlns:a16="http://schemas.microsoft.com/office/drawing/2014/main" id="{3808A6DE-E2DA-0189-1628-967E9438E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975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Text Box 3">
            <a:extLst>
              <a:ext uri="{FF2B5EF4-FFF2-40B4-BE49-F238E27FC236}">
                <a16:creationId xmlns:a16="http://schemas.microsoft.com/office/drawing/2014/main" id="{341D620A-FCC4-9139-2F2C-169F020FB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4313238"/>
            <a:ext cx="77724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Want in Jezus                 heb Ik mijn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liefde voor jou             laten zien.</a:t>
            </a:r>
            <a:r>
              <a:rPr lang="nl-NL" altLang="nl-NL" sz="4400" b="1">
                <a:solidFill>
                  <a:schemeClr val="bg1"/>
                </a:solidFill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Johannes                  17:26</a:t>
            </a:r>
            <a:endParaRPr lang="nl-NL" altLang="nl-NL" sz="2400" b="1"/>
          </a:p>
        </p:txBody>
      </p:sp>
      <p:sp>
        <p:nvSpPr>
          <p:cNvPr id="91139" name="Text Box 3">
            <a:extLst>
              <a:ext uri="{FF2B5EF4-FFF2-40B4-BE49-F238E27FC236}">
                <a16:creationId xmlns:a16="http://schemas.microsoft.com/office/drawing/2014/main" id="{38AB16BA-FBB9-F0BD-4858-6BB5D0D97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4076700"/>
            <a:ext cx="7672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utoUpdateAnimBg="0"/>
      <p:bldP spid="92163" grpId="1"/>
      <p:bldP spid="9113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jezuskruis">
            <a:extLst>
              <a:ext uri="{FF2B5EF4-FFF2-40B4-BE49-F238E27FC236}">
                <a16:creationId xmlns:a16="http://schemas.microsoft.com/office/drawing/2014/main" id="{887BBCF0-9E4B-5C41-39AD-2C415908E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Text Box 3">
            <a:extLst>
              <a:ext uri="{FF2B5EF4-FFF2-40B4-BE49-F238E27FC236}">
                <a16:creationId xmlns:a16="http://schemas.microsoft.com/office/drawing/2014/main" id="{A20E16AB-0C76-6CC2-BF84-C2719825B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48200"/>
            <a:ext cx="7772400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Zijn dood was de ultieme uiting </a:t>
            </a:r>
          </a:p>
          <a:p>
            <a:pPr algn="ctr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van mijn liefde voor jou.</a:t>
            </a:r>
            <a:r>
              <a:rPr lang="nl-NL" altLang="nl-NL" sz="3600" b="1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1 Johannes 4:10</a:t>
            </a:r>
            <a:r>
              <a:rPr lang="nl-NL" altLang="nl-NL" sz="2400" b="1"/>
              <a:t>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utoUpdateAnimBg="0"/>
      <p:bldP spid="92163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jezuskruis">
            <a:extLst>
              <a:ext uri="{FF2B5EF4-FFF2-40B4-BE49-F238E27FC236}">
                <a16:creationId xmlns:a16="http://schemas.microsoft.com/office/drawing/2014/main" id="{96FF6B37-5D7E-62D7-8119-3C2A26197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4" descr="3crossesatsunset">
            <a:extLst>
              <a:ext uri="{FF2B5EF4-FFF2-40B4-BE49-F238E27FC236}">
                <a16:creationId xmlns:a16="http://schemas.microsoft.com/office/drawing/2014/main" id="{608F3F93-6252-7D2F-33AA-5D379E7CF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Text Box 3">
            <a:extLst>
              <a:ext uri="{FF2B5EF4-FFF2-40B4-BE49-F238E27FC236}">
                <a16:creationId xmlns:a16="http://schemas.microsoft.com/office/drawing/2014/main" id="{5AB2EE15-3B48-38E3-E36B-ECC36EF7E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49275"/>
            <a:ext cx="856773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Ik gaf alles op waar Ik van hield, </a:t>
            </a:r>
          </a:p>
          <a:p>
            <a:pPr algn="ctr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zodat Ik misschien jouw liefde zou winnen.</a:t>
            </a:r>
            <a:endParaRPr lang="nl-NL" altLang="nl-NL" sz="4400" b="1">
              <a:solidFill>
                <a:schemeClr val="bg1"/>
              </a:solidFill>
            </a:endParaRPr>
          </a:p>
          <a:p>
            <a:pPr algn="ctr">
              <a:lnSpc>
                <a:spcPct val="114000"/>
              </a:lnSpc>
              <a:spcBef>
                <a:spcPct val="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Romeinen 8:31-32 </a:t>
            </a: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utoUpdateAnimBg="0"/>
      <p:bldP spid="92163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orion">
            <a:extLst>
              <a:ext uri="{FF2B5EF4-FFF2-40B4-BE49-F238E27FC236}">
                <a16:creationId xmlns:a16="http://schemas.microsoft.com/office/drawing/2014/main" id="{650B099D-A6A6-A71C-B815-CDFC22E2C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Text Box 3">
            <a:extLst>
              <a:ext uri="{FF2B5EF4-FFF2-40B4-BE49-F238E27FC236}">
                <a16:creationId xmlns:a16="http://schemas.microsoft.com/office/drawing/2014/main" id="{6E3F780E-4265-968A-2D21-2AB0E4004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92150"/>
            <a:ext cx="43434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b="1">
                <a:solidFill>
                  <a:schemeClr val="bg1"/>
                </a:solidFill>
              </a:rPr>
              <a:t>Ik ben altijd Vader geweest en Ik zal altijd Vader blijven.</a:t>
            </a:r>
            <a:endParaRPr lang="nl-NL" altLang="nl-NL" sz="3600" b="1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nl-NL" altLang="nl-NL" sz="2400" b="1">
                <a:solidFill>
                  <a:schemeClr val="bg1"/>
                </a:solidFill>
              </a:rPr>
              <a:t>Efeze 3:14-15</a:t>
            </a:r>
            <a:r>
              <a:rPr lang="nl-NL" altLang="nl-NL" sz="3600" b="1">
                <a:solidFill>
                  <a:schemeClr val="bg1"/>
                </a:solidFill>
              </a:rPr>
              <a:t> </a:t>
            </a:r>
            <a:endParaRPr lang="nl-NL" altLang="nl-NL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autoUpdateAnimBg="0"/>
      <p:bldP spid="105475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lachende kinderen">
            <a:extLst>
              <a:ext uri="{FF2B5EF4-FFF2-40B4-BE49-F238E27FC236}">
                <a16:creationId xmlns:a16="http://schemas.microsoft.com/office/drawing/2014/main" id="{101FA7CA-E175-6238-3C33-3D44F7FB1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28675" y="-100013"/>
            <a:ext cx="11377613" cy="8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Rectangle 3">
            <a:extLst>
              <a:ext uri="{FF2B5EF4-FFF2-40B4-BE49-F238E27FC236}">
                <a16:creationId xmlns:a16="http://schemas.microsoft.com/office/drawing/2014/main" id="{4E0A310C-6228-7B66-B62F-1B76A1644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382000" cy="14478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Kom thuis en Ik geef het grootste feest dat je ooit beleefd hebt.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Lukas 15:7</a:t>
            </a:r>
            <a:endParaRPr lang="nl-NL" altLang="nl-NL" sz="24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/>
      <p:bldP spid="114691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allpaper_Earth">
            <a:extLst>
              <a:ext uri="{FF2B5EF4-FFF2-40B4-BE49-F238E27FC236}">
                <a16:creationId xmlns:a16="http://schemas.microsoft.com/office/drawing/2014/main" id="{E489717E-252F-BA5E-04C4-0CAEAE25D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-1755775"/>
            <a:ext cx="13249276" cy="993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3">
            <a:extLst>
              <a:ext uri="{FF2B5EF4-FFF2-40B4-BE49-F238E27FC236}">
                <a16:creationId xmlns:a16="http://schemas.microsoft.com/office/drawing/2014/main" id="{DC47055E-48F9-B79A-555B-CBC6BC6DB4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1524000"/>
            <a:ext cx="7272337" cy="11430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Mijn vraag is: </a:t>
            </a:r>
            <a:r>
              <a:rPr lang="nl-NL" altLang="nl-NL" sz="3200" b="1" i="1">
                <a:solidFill>
                  <a:schemeClr val="bg1"/>
                </a:solidFill>
              </a:rPr>
              <a:t>Wil jij mijn kind zijn? </a:t>
            </a:r>
            <a:r>
              <a:rPr lang="nl-NL" altLang="nl-NL" sz="2400" b="1">
                <a:solidFill>
                  <a:schemeClr val="bg1"/>
                </a:solidFill>
              </a:rPr>
              <a:t>Johannes 1:12-13</a:t>
            </a:r>
            <a:endParaRPr lang="nl-NL" altLang="nl-NL" sz="3200" b="1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/>
      <p:bldP spid="103427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lue-sun-m">
            <a:extLst>
              <a:ext uri="{FF2B5EF4-FFF2-40B4-BE49-F238E27FC236}">
                <a16:creationId xmlns:a16="http://schemas.microsoft.com/office/drawing/2014/main" id="{F7CB8658-F342-8B77-A8DD-54A0C9DCF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1" name="Rectangle 3">
            <a:extLst>
              <a:ext uri="{FF2B5EF4-FFF2-40B4-BE49-F238E27FC236}">
                <a16:creationId xmlns:a16="http://schemas.microsoft.com/office/drawing/2014/main" id="{7E5AE6AC-1055-62B2-8048-9E194F2E67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066800"/>
            <a:ext cx="9144000" cy="2362200"/>
          </a:xfrm>
        </p:spPr>
        <p:txBody>
          <a:bodyPr/>
          <a:lstStyle/>
          <a:p>
            <a:r>
              <a:rPr lang="nl-NL" altLang="nl-NL" sz="3200" b="1">
                <a:solidFill>
                  <a:schemeClr val="bg1"/>
                </a:solidFill>
              </a:rPr>
              <a:t>Ik wacht op je! </a:t>
            </a:r>
            <a:br>
              <a:rPr lang="nl-NL" altLang="nl-NL" sz="3200" b="1">
                <a:solidFill>
                  <a:schemeClr val="bg1"/>
                </a:solidFill>
              </a:rPr>
            </a:br>
            <a:r>
              <a:rPr lang="nl-NL" altLang="nl-NL" sz="2400" b="1">
                <a:solidFill>
                  <a:schemeClr val="bg1"/>
                </a:solidFill>
              </a:rPr>
              <a:t>Lukas 15:11-32</a:t>
            </a:r>
            <a:endParaRPr lang="nl-NL" altLang="nl-NL" sz="3200"/>
          </a:p>
        </p:txBody>
      </p:sp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104451" grpId="1"/>
    </p:bldLst>
  </p:timing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504</Words>
  <Application>Microsoft Office PowerPoint</Application>
  <PresentationFormat>Diavoorstelling (4:3)</PresentationFormat>
  <Paragraphs>96</Paragraphs>
  <Slides>35</Slides>
  <Notes>35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39" baseType="lpstr">
      <vt:lpstr>Arial</vt:lpstr>
      <vt:lpstr>Times New Roman</vt:lpstr>
      <vt:lpstr>Verdana</vt:lpstr>
      <vt:lpstr>Standaardontwerp</vt:lpstr>
      <vt:lpstr>Mijn kind,</vt:lpstr>
      <vt:lpstr>PowerPoint-presentatie</vt:lpstr>
      <vt:lpstr>Ik weet het wanneer je zit  en wanneer  je opstaat. Psalm 139 : 2</vt:lpstr>
      <vt:lpstr>PowerPoint-presentatie</vt:lpstr>
      <vt:lpstr>Zelfs de haren op je hoofd zijn geteld. Matteüs 10:29-31</vt:lpstr>
      <vt:lpstr>Want je bent naar mijn evenbeeld gemaakt. Genesis 1:27</vt:lpstr>
      <vt:lpstr>In Mij leef je, beweeg je en is je bestaan. Handelingen 17:28</vt:lpstr>
      <vt:lpstr>Je bent uit Mij voortgekomen.  Handelingen 17:28</vt:lpstr>
      <vt:lpstr>Voordat je verwekt werd, kende Ik je al. Jeremia 1:5</vt:lpstr>
      <vt:lpstr>Nog voordat Ik de wereld maakte, koos Ik je  al uit.  Efeziers 1:4</vt:lpstr>
      <vt:lpstr>PowerPoint-presentatie</vt:lpstr>
      <vt:lpstr>PowerPoint-presentatie</vt:lpstr>
      <vt:lpstr>PowerPoint-presentatie</vt:lpstr>
      <vt:lpstr>PowerPoint-presentatie</vt:lpstr>
      <vt:lpstr>PowerPoint-presentatie</vt:lpstr>
      <vt:lpstr>Ik verwelkomde je  op de dag dat je geboren werd. Psalm 22:11</vt:lpstr>
      <vt:lpstr>PowerPoint-presentatie</vt:lpstr>
      <vt:lpstr>Mijn verlangen is om je te overladen met mijn liefde. 1 Johannes 3:1</vt:lpstr>
      <vt:lpstr>Gewoon omdat Ik je Vader ben en jij mijn kind bent.  1 Johannes 3:1</vt:lpstr>
      <vt:lpstr>Ik geef je veel meer  dan een aardse vader zou kunnen. Matteüs 7:11</vt:lpstr>
      <vt:lpstr>Al het goede dat je ontvangt  komt uit mijn hand.  Jakobus 1:17</vt:lpstr>
      <vt:lpstr>PowerPoint-presentatie</vt:lpstr>
      <vt:lpstr>Mijn plan voor jouw toekomst  is altijd vol hoop geweest. Jeremia 29:11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Kom thuis en Ik geef het grootste feest dat je ooit beleefd hebt.  Lukas 15:7</vt:lpstr>
      <vt:lpstr>Mijn vraag is: Wil jij mijn kind zijn? Johannes 1:12-13</vt:lpstr>
      <vt:lpstr>Ik wacht op je!  Lukas 15:11-32</vt:lpstr>
    </vt:vector>
  </TitlesOfParts>
  <Company>Thuis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Mijn kind</dc:title>
  <dc:creator>Pauline</dc:creator>
  <cp:lastModifiedBy>L.E. Leeftink</cp:lastModifiedBy>
  <cp:revision>78</cp:revision>
  <dcterms:created xsi:type="dcterms:W3CDTF">2005-01-20T13:57:42Z</dcterms:created>
  <dcterms:modified xsi:type="dcterms:W3CDTF">2025-07-20T10:23:59Z</dcterms:modified>
</cp:coreProperties>
</file>