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0"/>
  </p:notesMasterIdLst>
  <p:handoutMasterIdLst>
    <p:handoutMasterId r:id="rId11"/>
  </p:handoutMasterIdLst>
  <p:sldIdLst>
    <p:sldId id="677" r:id="rId3"/>
    <p:sldId id="693" r:id="rId4"/>
    <p:sldId id="694" r:id="rId5"/>
    <p:sldId id="697" r:id="rId6"/>
    <p:sldId id="695" r:id="rId7"/>
    <p:sldId id="691" r:id="rId8"/>
    <p:sldId id="696" r:id="rId9"/>
  </p:sldIdLst>
  <p:sldSz cx="9144000" cy="5143500" type="screen16x9"/>
  <p:notesSz cx="6858000" cy="9144000"/>
  <p:embeddedFontLst>
    <p:embeddedFont>
      <p:font typeface="Verdana" panose="020B0604030504040204" pitchFamily="34" charset="0"/>
      <p:regular r:id="rId12"/>
      <p:bold r:id="rId13"/>
      <p:italic r:id="rId14"/>
      <p:boldItalic r:id="rId15"/>
    </p:embeddedFont>
    <p:embeddedFont>
      <p:font typeface="Tahoma" panose="020B0604030504040204" pitchFamily="34" charset="0"/>
      <p:regular r:id="rId16"/>
      <p:bold r:id="rId17"/>
    </p:embeddedFont>
    <p:embeddedFont>
      <p:font typeface="Berlin Sans FB" panose="020E0602020502020306" pitchFamily="34" charset="0"/>
      <p:regular r:id="rId18"/>
      <p:bold r:id="rId19"/>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3CC"/>
    <a:srgbClr val="0000FF"/>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107" d="100"/>
          <a:sy n="107" d="100"/>
        </p:scale>
        <p:origin x="-571" y="25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1</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2</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3</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4</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5</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6</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7</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627460"/>
            <a:ext cx="4038600" cy="41040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627460"/>
            <a:ext cx="4038600" cy="41040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86916"/>
            <a:ext cx="2057400" cy="4644628"/>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86916"/>
            <a:ext cx="6019800" cy="464462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86916"/>
            <a:ext cx="8229600" cy="475059"/>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627460"/>
            <a:ext cx="4038600" cy="199429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627460"/>
            <a:ext cx="4038600" cy="199429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2736056"/>
            <a:ext cx="4038600" cy="19954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2736056"/>
            <a:ext cx="4038600" cy="19954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303610"/>
            <a:ext cx="4248150" cy="1133475"/>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221581"/>
            <a:ext cx="4038600" cy="3509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221581"/>
            <a:ext cx="4038600" cy="3509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05979"/>
            <a:ext cx="2058988" cy="4525565"/>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1" y="205979"/>
            <a:ext cx="6029325" cy="452556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86916"/>
            <a:ext cx="8229600" cy="47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627460"/>
            <a:ext cx="8229600" cy="410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221581"/>
            <a:ext cx="8229600"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57200" y="357504"/>
            <a:ext cx="8579296" cy="1600997"/>
          </a:xfrm>
        </p:spPr>
        <p:txBody>
          <a:bodyPr/>
          <a:lstStyle/>
          <a:p>
            <a:pPr marL="0" indent="0">
              <a:lnSpc>
                <a:spcPct val="150000"/>
              </a:lnSpc>
              <a:spcBef>
                <a:spcPts val="0"/>
              </a:spcBef>
            </a:pPr>
            <a:r>
              <a:rPr lang="nl-NL" sz="3200" u="none" dirty="0">
                <a:solidFill>
                  <a:srgbClr val="000000"/>
                </a:solidFill>
              </a:rPr>
              <a:t>In Christus spreekt God je aan:</a:t>
            </a:r>
            <a:br>
              <a:rPr lang="nl-NL" sz="3200" u="none" dirty="0">
                <a:solidFill>
                  <a:srgbClr val="000000"/>
                </a:solidFill>
              </a:rPr>
            </a:br>
            <a:r>
              <a:rPr lang="nl-NL" sz="3200" u="none" dirty="0">
                <a:solidFill>
                  <a:srgbClr val="000000"/>
                </a:solidFill>
              </a:rPr>
              <a:t>Ik ben de </a:t>
            </a:r>
            <a:r>
              <a:rPr lang="nl-NL" sz="3200" u="none" dirty="0" smtClean="0">
                <a:solidFill>
                  <a:srgbClr val="000000"/>
                </a:solidFill>
              </a:rPr>
              <a:t>HEER, je </a:t>
            </a:r>
            <a:r>
              <a:rPr lang="nl-NL" sz="3200" u="none" dirty="0">
                <a:solidFill>
                  <a:srgbClr val="000000"/>
                </a:solidFill>
              </a:rPr>
              <a:t>God. </a:t>
            </a:r>
            <a:r>
              <a:rPr lang="nl-NL" sz="3200" u="none" dirty="0" smtClean="0">
                <a:solidFill>
                  <a:srgbClr val="000000"/>
                </a:solidFill>
              </a:rPr>
              <a:t/>
            </a:r>
            <a:br>
              <a:rPr lang="nl-NL" sz="3200" u="none" dirty="0" smtClean="0">
                <a:solidFill>
                  <a:srgbClr val="000000"/>
                </a:solidFill>
              </a:rPr>
            </a:br>
            <a:r>
              <a:rPr lang="nl-NL" sz="3200" u="none" dirty="0" smtClean="0">
                <a:solidFill>
                  <a:srgbClr val="000000"/>
                </a:solidFill>
              </a:rPr>
              <a:t>Ik </a:t>
            </a:r>
            <a:r>
              <a:rPr lang="nl-NL" sz="3200" u="none" dirty="0">
                <a:solidFill>
                  <a:srgbClr val="000000"/>
                </a:solidFill>
              </a:rPr>
              <a:t>heb je bevrijd </a:t>
            </a:r>
            <a:r>
              <a:rPr lang="nl-NL" sz="3200" u="none" dirty="0" smtClean="0">
                <a:solidFill>
                  <a:srgbClr val="000000"/>
                </a:solidFill>
              </a:rPr>
              <a:t>uit </a:t>
            </a:r>
            <a:r>
              <a:rPr lang="nl-NL" sz="3200" u="none" dirty="0">
                <a:solidFill>
                  <a:srgbClr val="000000"/>
                </a:solidFill>
              </a:rPr>
              <a:t>de slavernij van de zonde.</a:t>
            </a:r>
            <a:br>
              <a:rPr lang="nl-NL" sz="3200" u="none" dirty="0">
                <a:solidFill>
                  <a:srgbClr val="000000"/>
                </a:solidFill>
              </a:rPr>
            </a:br>
            <a:r>
              <a:rPr lang="nl-NL" sz="3200" u="none" dirty="0">
                <a:solidFill>
                  <a:srgbClr val="000000"/>
                </a:solidFill>
              </a:rPr>
              <a:t>Ik heb je vrijgekocht </a:t>
            </a:r>
            <a:r>
              <a:rPr lang="nl-NL" sz="3200" u="none" dirty="0" smtClean="0">
                <a:solidFill>
                  <a:srgbClr val="000000"/>
                </a:solidFill>
              </a:rPr>
              <a:t>van </a:t>
            </a:r>
            <a:r>
              <a:rPr lang="nl-NL" sz="3200" u="none" dirty="0">
                <a:solidFill>
                  <a:srgbClr val="000000"/>
                </a:solidFill>
              </a:rPr>
              <a:t>de duivel. </a:t>
            </a:r>
            <a:r>
              <a:rPr lang="nl-NL" sz="3200" u="none" dirty="0" smtClean="0">
                <a:solidFill>
                  <a:srgbClr val="000000"/>
                </a:solidFill>
              </a:rPr>
              <a:t/>
            </a:r>
            <a:br>
              <a:rPr lang="nl-NL" sz="3200" u="none" dirty="0" smtClean="0">
                <a:solidFill>
                  <a:srgbClr val="000000"/>
                </a:solidFill>
              </a:rPr>
            </a:br>
            <a:r>
              <a:rPr lang="nl-NL" sz="3200" u="none" dirty="0" smtClean="0">
                <a:solidFill>
                  <a:srgbClr val="000000"/>
                </a:solidFill>
              </a:rPr>
              <a:t>Ik </a:t>
            </a:r>
            <a:r>
              <a:rPr lang="nl-NL" sz="3200" u="none" dirty="0">
                <a:solidFill>
                  <a:srgbClr val="000000"/>
                </a:solidFill>
              </a:rPr>
              <a:t>wil jouw God </a:t>
            </a:r>
            <a:r>
              <a:rPr lang="nl-NL" sz="3200" u="none" dirty="0" smtClean="0">
                <a:solidFill>
                  <a:srgbClr val="000000"/>
                </a:solidFill>
              </a:rPr>
              <a:t>zijn</a:t>
            </a:r>
            <a:r>
              <a:rPr lang="nl-NL" sz="3200" u="none" dirty="0" smtClean="0">
                <a:solidFill>
                  <a:srgbClr val="000000"/>
                </a:solidFill>
              </a:rPr>
              <a:t>.</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170112537"/>
      </p:ext>
    </p:extLst>
  </p:cSld>
  <p:clrMapOvr>
    <a:masterClrMapping/>
  </p:clrMapOvr>
  <p:transition>
    <p:blind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357504"/>
            <a:ext cx="8507288" cy="1600997"/>
          </a:xfrm>
        </p:spPr>
        <p:txBody>
          <a:bodyPr/>
          <a:lstStyle/>
          <a:p>
            <a:pPr marL="0" indent="0">
              <a:lnSpc>
                <a:spcPct val="140000"/>
              </a:lnSpc>
              <a:spcBef>
                <a:spcPts val="0"/>
              </a:spcBef>
            </a:pPr>
            <a:r>
              <a:rPr lang="nl-NL" sz="3200" u="none" dirty="0" smtClean="0">
                <a:solidFill>
                  <a:srgbClr val="000000"/>
                </a:solidFill>
              </a:rPr>
              <a:t>1</a:t>
            </a:r>
            <a:r>
              <a:rPr lang="nl-NL" sz="3200" u="none" dirty="0">
                <a:solidFill>
                  <a:srgbClr val="000000"/>
                </a:solidFill>
              </a:rPr>
              <a:t> </a:t>
            </a:r>
            <a:r>
              <a:rPr lang="nl-NL" sz="3200" u="none" dirty="0" smtClean="0">
                <a:solidFill>
                  <a:srgbClr val="000000"/>
                </a:solidFill>
              </a:rPr>
              <a:t>Ga </a:t>
            </a:r>
            <a:r>
              <a:rPr lang="nl-NL" sz="3200" u="none" dirty="0">
                <a:solidFill>
                  <a:srgbClr val="000000"/>
                </a:solidFill>
              </a:rPr>
              <a:t>niet naar een ander				</a:t>
            </a:r>
            <a:r>
              <a:rPr lang="nl-NL" sz="3200" u="none" dirty="0" smtClean="0">
                <a:solidFill>
                  <a:srgbClr val="000000"/>
                </a:solidFill>
              </a:rPr>
              <a:t>		</a:t>
            </a:r>
            <a:r>
              <a:rPr lang="nl-NL" sz="3200" u="none" dirty="0" smtClean="0">
                <a:solidFill>
                  <a:srgbClr val="000000"/>
                </a:solidFill>
              </a:rPr>
              <a:t>	– </a:t>
            </a:r>
            <a:r>
              <a:rPr lang="nl-NL" sz="3200" u="none" dirty="0" smtClean="0">
                <a:solidFill>
                  <a:srgbClr val="000000"/>
                </a:solidFill>
              </a:rPr>
              <a:t>Ik </a:t>
            </a:r>
            <a:r>
              <a:rPr lang="nl-NL" sz="3200" u="none" dirty="0">
                <a:solidFill>
                  <a:srgbClr val="000000"/>
                </a:solidFill>
              </a:rPr>
              <a:t>heb je lief</a:t>
            </a:r>
            <a:br>
              <a:rPr lang="nl-NL" sz="3200" u="none" dirty="0">
                <a:solidFill>
                  <a:srgbClr val="000000"/>
                </a:solidFill>
              </a:rPr>
            </a:br>
            <a:r>
              <a:rPr lang="nl-NL" sz="3200" u="none" dirty="0" smtClean="0">
                <a:solidFill>
                  <a:srgbClr val="000000"/>
                </a:solidFill>
              </a:rPr>
              <a:t>2 Eer </a:t>
            </a:r>
            <a:r>
              <a:rPr lang="nl-NL" sz="3200" u="none" dirty="0">
                <a:solidFill>
                  <a:srgbClr val="000000"/>
                </a:solidFill>
              </a:rPr>
              <a:t>God niet op jouw manier	 </a:t>
            </a:r>
            <a:r>
              <a:rPr lang="nl-NL" sz="3200" u="none" dirty="0" smtClean="0">
                <a:solidFill>
                  <a:srgbClr val="000000"/>
                </a:solidFill>
              </a:rPr>
              <a:t>   </a:t>
            </a:r>
            <a:br>
              <a:rPr lang="nl-NL" sz="3200" u="none" dirty="0" smtClean="0">
                <a:solidFill>
                  <a:srgbClr val="000000"/>
                </a:solidFill>
              </a:rPr>
            </a:br>
            <a:r>
              <a:rPr lang="nl-NL" sz="3200" u="none" dirty="0">
                <a:solidFill>
                  <a:srgbClr val="000000"/>
                </a:solidFill>
              </a:rPr>
              <a:t> </a:t>
            </a:r>
            <a:r>
              <a:rPr lang="nl-NL" sz="3200" u="none" dirty="0" smtClean="0">
                <a:solidFill>
                  <a:srgbClr val="000000"/>
                </a:solidFill>
              </a:rPr>
              <a:t>          	– </a:t>
            </a:r>
            <a:r>
              <a:rPr lang="nl-NL" sz="3200" u="none" dirty="0">
                <a:solidFill>
                  <a:srgbClr val="000000"/>
                </a:solidFill>
              </a:rPr>
              <a:t>Mijn </a:t>
            </a:r>
            <a:r>
              <a:rPr lang="nl-NL" sz="3200" u="none" dirty="0" smtClean="0">
                <a:solidFill>
                  <a:srgbClr val="000000"/>
                </a:solidFill>
              </a:rPr>
              <a:t>manier </a:t>
            </a:r>
            <a:r>
              <a:rPr lang="nl-NL" sz="3200" u="none" dirty="0">
                <a:solidFill>
                  <a:srgbClr val="000000"/>
                </a:solidFill>
              </a:rPr>
              <a:t>geeft vrijheid</a:t>
            </a:r>
            <a:br>
              <a:rPr lang="nl-NL" sz="3200" u="none" dirty="0">
                <a:solidFill>
                  <a:srgbClr val="000000"/>
                </a:solidFill>
              </a:rPr>
            </a:br>
            <a:r>
              <a:rPr lang="nl-NL" sz="3200" u="none" dirty="0" smtClean="0">
                <a:solidFill>
                  <a:srgbClr val="000000"/>
                </a:solidFill>
              </a:rPr>
              <a:t>3 Misbruik </a:t>
            </a:r>
            <a:r>
              <a:rPr lang="nl-NL" sz="3200" u="none" dirty="0">
                <a:solidFill>
                  <a:srgbClr val="000000"/>
                </a:solidFill>
              </a:rPr>
              <a:t>Gods naam niet			</a:t>
            </a:r>
            <a:r>
              <a:rPr lang="nl-NL" sz="3200" u="none" dirty="0" smtClean="0">
                <a:solidFill>
                  <a:srgbClr val="000000"/>
                </a:solidFill>
              </a:rPr>
              <a:t>    </a:t>
            </a:r>
            <a:r>
              <a:rPr lang="nl-NL" sz="3200" u="none" dirty="0">
                <a:solidFill>
                  <a:srgbClr val="000000"/>
                </a:solidFill>
              </a:rPr>
              <a:t/>
            </a:r>
            <a:br>
              <a:rPr lang="nl-NL" sz="3200" u="none" dirty="0">
                <a:solidFill>
                  <a:srgbClr val="000000"/>
                </a:solidFill>
              </a:rPr>
            </a:br>
            <a:r>
              <a:rPr lang="nl-NL" sz="3200" u="none" dirty="0" smtClean="0">
                <a:solidFill>
                  <a:srgbClr val="000000"/>
                </a:solidFill>
              </a:rPr>
              <a:t>		– Mijn naam </a:t>
            </a:r>
            <a:r>
              <a:rPr lang="nl-NL" sz="3200" u="none" dirty="0">
                <a:solidFill>
                  <a:srgbClr val="000000"/>
                </a:solidFill>
              </a:rPr>
              <a:t>redt jouw </a:t>
            </a:r>
            <a:r>
              <a:rPr lang="nl-NL" sz="3200" u="none" dirty="0" smtClean="0">
                <a:solidFill>
                  <a:srgbClr val="000000"/>
                </a:solidFill>
              </a:rPr>
              <a:t>leven</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764841758"/>
      </p:ext>
    </p:extLst>
  </p:cSld>
  <p:clrMapOvr>
    <a:masterClrMapping/>
  </p:clrMapOvr>
  <p:transition>
    <p:blinds/>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357504"/>
            <a:ext cx="8507288" cy="1600997"/>
          </a:xfrm>
        </p:spPr>
        <p:txBody>
          <a:bodyPr/>
          <a:lstStyle/>
          <a:p>
            <a:pPr marL="0" indent="0">
              <a:lnSpc>
                <a:spcPct val="140000"/>
              </a:lnSpc>
              <a:spcBef>
                <a:spcPts val="0"/>
              </a:spcBef>
            </a:pPr>
            <a:r>
              <a:rPr lang="nl-NL" sz="3200" u="none" dirty="0" smtClean="0">
                <a:solidFill>
                  <a:srgbClr val="000000"/>
                </a:solidFill>
              </a:rPr>
              <a:t>4 </a:t>
            </a:r>
            <a:r>
              <a:rPr lang="nl-NL" sz="3200" u="none" dirty="0">
                <a:solidFill>
                  <a:srgbClr val="000000"/>
                </a:solidFill>
              </a:rPr>
              <a:t>Gebruik Gods dag goed				 </a:t>
            </a:r>
            <a:br>
              <a:rPr lang="nl-NL" sz="3200" u="none" dirty="0">
                <a:solidFill>
                  <a:srgbClr val="000000"/>
                </a:solidFill>
              </a:rPr>
            </a:br>
            <a:r>
              <a:rPr lang="nl-NL" sz="3200" u="none" dirty="0">
                <a:solidFill>
                  <a:srgbClr val="000000"/>
                </a:solidFill>
              </a:rPr>
              <a:t>		– Dat is de dag van ons samen</a:t>
            </a:r>
            <a:br>
              <a:rPr lang="nl-NL" sz="3200" u="none" dirty="0">
                <a:solidFill>
                  <a:srgbClr val="000000"/>
                </a:solidFill>
              </a:rPr>
            </a:br>
            <a:r>
              <a:rPr lang="nl-NL" sz="3200" u="none" dirty="0" smtClean="0">
                <a:solidFill>
                  <a:srgbClr val="000000"/>
                </a:solidFill>
              </a:rPr>
              <a:t>5 </a:t>
            </a:r>
            <a:r>
              <a:rPr lang="nl-NL" sz="3200" u="none" dirty="0">
                <a:solidFill>
                  <a:srgbClr val="000000"/>
                </a:solidFill>
              </a:rPr>
              <a:t>Respecteer je vader en moeder				</a:t>
            </a:r>
            <a:r>
              <a:rPr lang="nl-NL" sz="3200" u="none" dirty="0" smtClean="0">
                <a:solidFill>
                  <a:srgbClr val="000000"/>
                </a:solidFill>
              </a:rPr>
              <a:t>	– </a:t>
            </a:r>
            <a:r>
              <a:rPr lang="nl-NL" sz="3200" u="none" dirty="0">
                <a:solidFill>
                  <a:srgbClr val="000000"/>
                </a:solidFill>
              </a:rPr>
              <a:t>Door hen leer je Mij kennen </a:t>
            </a:r>
            <a:r>
              <a:rPr lang="nl-NL" sz="3200" u="none" dirty="0" smtClean="0">
                <a:solidFill>
                  <a:srgbClr val="000000"/>
                </a:solidFill>
              </a:rPr>
              <a:t/>
            </a:r>
            <a:br>
              <a:rPr lang="nl-NL" sz="3200" u="none" dirty="0" smtClean="0">
                <a:solidFill>
                  <a:srgbClr val="000000"/>
                </a:solidFill>
              </a:rPr>
            </a:br>
            <a:r>
              <a:rPr lang="nl-NL" sz="3200" u="none" dirty="0" smtClean="0">
                <a:solidFill>
                  <a:srgbClr val="000000"/>
                </a:solidFill>
              </a:rPr>
              <a:t>6 Kom </a:t>
            </a:r>
            <a:r>
              <a:rPr lang="nl-NL" sz="3200" u="none" dirty="0">
                <a:solidFill>
                  <a:srgbClr val="000000"/>
                </a:solidFill>
              </a:rPr>
              <a:t>niet aan het leven van een </a:t>
            </a:r>
            <a:r>
              <a:rPr lang="nl-NL" sz="3200" u="none" dirty="0" smtClean="0">
                <a:solidFill>
                  <a:srgbClr val="000000"/>
                </a:solidFill>
              </a:rPr>
              <a:t>ander</a:t>
            </a:r>
            <a:br>
              <a:rPr lang="nl-NL" sz="3200" u="none" dirty="0" smtClean="0">
                <a:solidFill>
                  <a:srgbClr val="000000"/>
                </a:solidFill>
              </a:rPr>
            </a:br>
            <a:r>
              <a:rPr lang="nl-NL" sz="3200" u="none" dirty="0">
                <a:solidFill>
                  <a:srgbClr val="000000"/>
                </a:solidFill>
              </a:rPr>
              <a:t>	</a:t>
            </a:r>
            <a:r>
              <a:rPr lang="nl-NL" sz="3200" u="none" dirty="0" smtClean="0">
                <a:solidFill>
                  <a:srgbClr val="000000"/>
                </a:solidFill>
              </a:rPr>
              <a:t>	– </a:t>
            </a:r>
            <a:r>
              <a:rPr lang="nl-NL" sz="3200" u="none" dirty="0" smtClean="0">
                <a:solidFill>
                  <a:srgbClr val="000000"/>
                </a:solidFill>
              </a:rPr>
              <a:t>Ik bescherm </a:t>
            </a:r>
            <a:r>
              <a:rPr lang="nl-NL" sz="3200" u="none" dirty="0">
                <a:solidFill>
                  <a:srgbClr val="000000"/>
                </a:solidFill>
              </a:rPr>
              <a:t>het jouwe toch </a:t>
            </a:r>
            <a:r>
              <a:rPr lang="nl-NL" sz="3200" u="none" dirty="0" smtClean="0">
                <a:solidFill>
                  <a:srgbClr val="000000"/>
                </a:solidFill>
              </a:rPr>
              <a:t>ook</a:t>
            </a:r>
            <a:r>
              <a:rPr lang="nl-NL" sz="3200" u="none" dirty="0" smtClean="0">
                <a:solidFill>
                  <a:srgbClr val="000000"/>
                </a:solidFill>
              </a:rPr>
              <a:t>?</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171554701"/>
      </p:ext>
    </p:extLst>
  </p:cSld>
  <p:clrMapOvr>
    <a:masterClrMapping/>
  </p:clrMapOvr>
  <p:transition>
    <p:blind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357504"/>
            <a:ext cx="8507288" cy="1600997"/>
          </a:xfrm>
        </p:spPr>
        <p:txBody>
          <a:bodyPr/>
          <a:lstStyle/>
          <a:p>
            <a:pPr marL="0" indent="0">
              <a:lnSpc>
                <a:spcPct val="150000"/>
              </a:lnSpc>
            </a:pPr>
            <a:r>
              <a:rPr lang="nl-NL" sz="3200" u="none" dirty="0" smtClean="0">
                <a:solidFill>
                  <a:srgbClr val="000000"/>
                </a:solidFill>
              </a:rPr>
              <a:t>7 </a:t>
            </a:r>
            <a:r>
              <a:rPr lang="nl-NL" sz="3200" u="none" dirty="0" smtClean="0">
                <a:solidFill>
                  <a:srgbClr val="000000"/>
                </a:solidFill>
              </a:rPr>
              <a:t>Bewaar </a:t>
            </a:r>
            <a:r>
              <a:rPr lang="nl-NL" sz="3200" u="none" dirty="0">
                <a:solidFill>
                  <a:srgbClr val="000000"/>
                </a:solidFill>
              </a:rPr>
              <a:t>het geheim van man en vrouw	 </a:t>
            </a:r>
            <a:r>
              <a:rPr lang="nl-NL" sz="3200" u="none" dirty="0" smtClean="0">
                <a:solidFill>
                  <a:srgbClr val="000000"/>
                </a:solidFill>
              </a:rPr>
              <a:t>	</a:t>
            </a:r>
            <a:r>
              <a:rPr lang="nl-NL" sz="3200" u="none" dirty="0" smtClean="0">
                <a:solidFill>
                  <a:srgbClr val="000000"/>
                </a:solidFill>
              </a:rPr>
              <a:t>		– </a:t>
            </a:r>
            <a:r>
              <a:rPr lang="nl-NL" sz="3200" u="none" dirty="0">
                <a:solidFill>
                  <a:srgbClr val="000000"/>
                </a:solidFill>
              </a:rPr>
              <a:t>Ik </a:t>
            </a:r>
            <a:r>
              <a:rPr lang="nl-NL" sz="3200" u="none" dirty="0" smtClean="0">
                <a:solidFill>
                  <a:srgbClr val="000000"/>
                </a:solidFill>
              </a:rPr>
              <a:t>maak </a:t>
            </a:r>
            <a:r>
              <a:rPr lang="nl-NL" sz="3200" u="none" dirty="0">
                <a:solidFill>
                  <a:srgbClr val="000000"/>
                </a:solidFill>
              </a:rPr>
              <a:t>hen één in </a:t>
            </a:r>
            <a:r>
              <a:rPr lang="nl-NL" sz="3200" u="none" dirty="0">
                <a:solidFill>
                  <a:srgbClr val="000000"/>
                </a:solidFill>
              </a:rPr>
              <a:t>Mij</a:t>
            </a:r>
            <a:br>
              <a:rPr lang="nl-NL" sz="3200" u="none" dirty="0">
                <a:solidFill>
                  <a:srgbClr val="000000"/>
                </a:solidFill>
              </a:rPr>
            </a:br>
            <a:r>
              <a:rPr lang="nl-NL" sz="3200" u="none" dirty="0">
                <a:solidFill>
                  <a:srgbClr val="000000"/>
                </a:solidFill>
              </a:rPr>
              <a:t>8 Neem niet wat van een ander is	</a:t>
            </a:r>
            <a:br>
              <a:rPr lang="nl-NL" sz="3200" u="none" dirty="0">
                <a:solidFill>
                  <a:srgbClr val="000000"/>
                </a:solidFill>
              </a:rPr>
            </a:br>
            <a:r>
              <a:rPr lang="nl-NL" sz="3200" u="none" dirty="0">
                <a:solidFill>
                  <a:srgbClr val="000000"/>
                </a:solidFill>
              </a:rPr>
              <a:t>	</a:t>
            </a:r>
            <a:r>
              <a:rPr lang="nl-NL" sz="3200" u="none" dirty="0" smtClean="0">
                <a:solidFill>
                  <a:srgbClr val="000000"/>
                </a:solidFill>
              </a:rPr>
              <a:t>	– </a:t>
            </a:r>
            <a:r>
              <a:rPr lang="nl-NL" sz="3200" u="none" dirty="0">
                <a:solidFill>
                  <a:srgbClr val="000000"/>
                </a:solidFill>
              </a:rPr>
              <a:t>Ik zorg toch voor je?</a:t>
            </a:r>
            <a:br>
              <a:rPr lang="nl-NL" sz="3200" u="none" dirty="0">
                <a:solidFill>
                  <a:srgbClr val="000000"/>
                </a:solidFill>
              </a:rPr>
            </a:br>
            <a:r>
              <a:rPr lang="nl-NL" sz="3200" u="none" dirty="0">
                <a:solidFill>
                  <a:srgbClr val="000000"/>
                </a:solidFill>
              </a:rPr>
              <a:t>9 Wees trouw in wat je zegt		</a:t>
            </a:r>
            <a:br>
              <a:rPr lang="nl-NL" sz="3200" u="none" dirty="0">
                <a:solidFill>
                  <a:srgbClr val="000000"/>
                </a:solidFill>
              </a:rPr>
            </a:br>
            <a:r>
              <a:rPr lang="nl-NL" sz="3200" u="none" dirty="0" smtClean="0">
                <a:solidFill>
                  <a:srgbClr val="000000"/>
                </a:solidFill>
              </a:rPr>
              <a:t>	</a:t>
            </a:r>
            <a:r>
              <a:rPr lang="nl-NL" sz="3200" u="none" dirty="0">
                <a:solidFill>
                  <a:srgbClr val="000000"/>
                </a:solidFill>
              </a:rPr>
              <a:t>	– Zo heb je Mij ook leren </a:t>
            </a:r>
            <a:r>
              <a:rPr lang="nl-NL" sz="3200" u="none" dirty="0" smtClean="0">
                <a:solidFill>
                  <a:srgbClr val="000000"/>
                </a:solidFill>
              </a:rPr>
              <a:t>kennen</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2520811320"/>
      </p:ext>
    </p:extLst>
  </p:cSld>
  <p:clrMapOvr>
    <a:masterClrMapping/>
  </p:clrMapOvr>
  <p:transition>
    <p:blinds/>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357504"/>
            <a:ext cx="8507288" cy="1600997"/>
          </a:xfrm>
        </p:spPr>
        <p:txBody>
          <a:bodyPr/>
          <a:lstStyle/>
          <a:p>
            <a:pPr marL="0" indent="0">
              <a:lnSpc>
                <a:spcPct val="150000"/>
              </a:lnSpc>
            </a:pPr>
            <a:r>
              <a:rPr lang="nl-NL" sz="3200" u="none" dirty="0" smtClean="0">
                <a:solidFill>
                  <a:srgbClr val="000000"/>
                </a:solidFill>
              </a:rPr>
              <a:t>10 </a:t>
            </a:r>
            <a:r>
              <a:rPr lang="nl-NL" sz="3200" u="none" dirty="0" smtClean="0">
                <a:solidFill>
                  <a:srgbClr val="000000"/>
                </a:solidFill>
              </a:rPr>
              <a:t>Wees </a:t>
            </a:r>
            <a:r>
              <a:rPr lang="nl-NL" sz="3200" u="none" dirty="0">
                <a:solidFill>
                  <a:srgbClr val="000000"/>
                </a:solidFill>
              </a:rPr>
              <a:t>niet jaloers					 </a:t>
            </a:r>
            <a:r>
              <a:rPr lang="nl-NL" sz="3200" u="none" dirty="0" smtClean="0">
                <a:solidFill>
                  <a:srgbClr val="000000"/>
                </a:solidFill>
              </a:rPr>
              <a:t>	</a:t>
            </a:r>
            <a:r>
              <a:rPr lang="nl-NL" sz="3200" u="none" dirty="0" smtClean="0">
                <a:solidFill>
                  <a:srgbClr val="000000"/>
                </a:solidFill>
              </a:rPr>
              <a:t>	– </a:t>
            </a:r>
            <a:r>
              <a:rPr lang="nl-NL" sz="3200" u="none" dirty="0">
                <a:solidFill>
                  <a:srgbClr val="000000"/>
                </a:solidFill>
              </a:rPr>
              <a:t>Ik </a:t>
            </a:r>
            <a:r>
              <a:rPr lang="nl-NL" sz="3200" u="none" dirty="0" smtClean="0">
                <a:solidFill>
                  <a:srgbClr val="000000"/>
                </a:solidFill>
              </a:rPr>
              <a:t>vervul </a:t>
            </a:r>
            <a:r>
              <a:rPr lang="nl-NL" sz="3200" u="none" dirty="0">
                <a:solidFill>
                  <a:srgbClr val="000000"/>
                </a:solidFill>
              </a:rPr>
              <a:t>het verlangen van je </a:t>
            </a:r>
            <a:r>
              <a:rPr lang="nl-NL" sz="3200" u="none" dirty="0" smtClean="0">
                <a:solidFill>
                  <a:srgbClr val="000000"/>
                </a:solidFill>
              </a:rPr>
              <a:t>hart</a:t>
            </a:r>
            <a:br>
              <a:rPr lang="nl-NL" sz="3200" u="none" dirty="0" smtClean="0">
                <a:solidFill>
                  <a:srgbClr val="000000"/>
                </a:solidFill>
              </a:rPr>
            </a:br>
            <a:r>
              <a:rPr lang="nl-NL" sz="3200" u="none" dirty="0">
                <a:solidFill>
                  <a:srgbClr val="000000"/>
                </a:solidFill>
              </a:rPr>
              <a:t/>
            </a:r>
            <a:br>
              <a:rPr lang="nl-NL" sz="3200" u="none" dirty="0">
                <a:solidFill>
                  <a:srgbClr val="000000"/>
                </a:solidFill>
              </a:rPr>
            </a:br>
            <a:r>
              <a:rPr lang="nl-NL" sz="3200" u="none" dirty="0">
                <a:solidFill>
                  <a:srgbClr val="000000"/>
                </a:solidFill>
              </a:rPr>
              <a:t>Jezus onze Heer heeft de Tien Geboden samengevat toen Hij tegen zijn leerlingen zei:</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628054049"/>
      </p:ext>
    </p:extLst>
  </p:cSld>
  <p:clrMapOvr>
    <a:masterClrMapping/>
  </p:clrMapOvr>
  <p:transition>
    <p:blinds/>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411510"/>
            <a:ext cx="8507288" cy="1600997"/>
          </a:xfrm>
        </p:spPr>
        <p:txBody>
          <a:bodyPr/>
          <a:lstStyle/>
          <a:p>
            <a:pPr marL="0" indent="0">
              <a:lnSpc>
                <a:spcPct val="150000"/>
              </a:lnSpc>
              <a:spcBef>
                <a:spcPts val="0"/>
              </a:spcBef>
            </a:pPr>
            <a:r>
              <a:rPr lang="nl-NL" sz="3200" u="none" dirty="0" smtClean="0">
                <a:solidFill>
                  <a:srgbClr val="000000"/>
                </a:solidFill>
              </a:rPr>
              <a:t>“</a:t>
            </a:r>
            <a:r>
              <a:rPr lang="nl-NL" sz="3200" u="none" dirty="0">
                <a:solidFill>
                  <a:srgbClr val="000000"/>
                </a:solidFill>
              </a:rPr>
              <a:t>Ik heb jullie liefgehad, zoals de Vader Mij heeft liefgehad. Blijf in mijn liefde! Je blijft in mijn liefde als je je aan mijn geboden houdt, zoals Ik Me ook aan de geboden van mijn Vader gehouden heb en in zijn liefde blijf. </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825124116"/>
      </p:ext>
    </p:extLst>
  </p:cSld>
  <p:clrMapOvr>
    <a:masterClrMapping/>
  </p:clrMapOvr>
  <p:transition>
    <p:blind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411510"/>
            <a:ext cx="8507288" cy="1600997"/>
          </a:xfrm>
        </p:spPr>
        <p:txBody>
          <a:bodyPr/>
          <a:lstStyle/>
          <a:p>
            <a:pPr marL="0" indent="0">
              <a:lnSpc>
                <a:spcPct val="150000"/>
              </a:lnSpc>
              <a:spcBef>
                <a:spcPts val="0"/>
              </a:spcBef>
            </a:pPr>
            <a:r>
              <a:rPr lang="nl-NL" sz="3200" u="none" dirty="0" smtClean="0">
                <a:solidFill>
                  <a:srgbClr val="000000"/>
                </a:solidFill>
              </a:rPr>
              <a:t>Dit </a:t>
            </a:r>
            <a:r>
              <a:rPr lang="nl-NL" sz="3200" u="none" dirty="0">
                <a:solidFill>
                  <a:srgbClr val="000000"/>
                </a:solidFill>
              </a:rPr>
              <a:t>zeg Ik tegen jullie om je mijn vreugde te geven, dan  zal je vreugde volkomen zijn. Mijn gebod is dat jullie elkaar liefhebben, zoals Ik jullie heb liefgehad.”</a:t>
            </a:r>
            <a:br>
              <a:rPr lang="nl-NL" sz="3200" u="none" dirty="0">
                <a:solidFill>
                  <a:srgbClr val="000000"/>
                </a:solidFill>
              </a:rPr>
            </a:b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473582035"/>
      </p:ext>
    </p:extLst>
  </p:cSld>
  <p:clrMapOvr>
    <a:masterClrMapping/>
  </p:clrMapOvr>
  <p:transition>
    <p:blinds/>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2367</TotalTime>
  <Words>119</Words>
  <Application>Microsoft Office PowerPoint</Application>
  <PresentationFormat>Diavoorstelling (16:9)</PresentationFormat>
  <Paragraphs>14</Paragraphs>
  <Slides>7</Slides>
  <Notes>7</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7</vt:i4>
      </vt:variant>
    </vt:vector>
  </HeadingPairs>
  <TitlesOfParts>
    <vt:vector size="13" baseType="lpstr">
      <vt:lpstr>Arial</vt:lpstr>
      <vt:lpstr>Verdana</vt:lpstr>
      <vt:lpstr>Tahoma</vt:lpstr>
      <vt:lpstr>Berlin Sans FB</vt:lpstr>
      <vt:lpstr>SjabloonPresentatie_v3 0</vt:lpstr>
      <vt:lpstr>1_Tekstmodel</vt:lpstr>
      <vt:lpstr>In Christus spreekt God je aan: Ik ben de HEER, je God.  Ik heb je bevrijd uit de slavernij van de zonde. Ik heb je vrijgekocht van de duivel.  Ik wil jouw God zijn.</vt:lpstr>
      <vt:lpstr>1 Ga niet naar een ander       – Ik heb je lief 2 Eer God niet op jouw manier                  – Mijn manier geeft vrijheid 3 Misbruik Gods naam niet          – Mijn naam redt jouw leven</vt:lpstr>
      <vt:lpstr>4 Gebruik Gods dag goed        – Dat is de dag van ons samen 5 Respecteer je vader en moeder     – Door hen leer je Mij kennen  6 Kom niet aan het leven van een ander   – Ik bescherm het jouwe toch ook?</vt:lpstr>
      <vt:lpstr>7 Bewaar het geheim van man en vrouw     – Ik maak hen één in Mij 8 Neem niet wat van een ander is    – Ik zorg toch voor je? 9 Wees trouw in wat je zegt     – Zo heb je Mij ook leren kennen</vt:lpstr>
      <vt:lpstr>10 Wees niet jaloers        – Ik vervul het verlangen van je hart  Jezus onze Heer heeft de Tien Geboden samengevat toen Hij tegen zijn leerlingen zei:</vt:lpstr>
      <vt:lpstr>“Ik heb jullie liefgehad, zoals de Vader Mij heeft liefgehad. Blijf in mijn liefde! Je blijft in mijn liefde als je je aan mijn geboden houdt, zoals Ik Me ook aan de geboden van mijn Vader gehouden heb en in zijn liefde blijf. </vt:lpstr>
      <vt:lpstr>Dit zeg Ik tegen jullie om je mijn vreugde te geven, dan  zal je vreugde volkomen zijn. Mijn gebod is dat jullie elkaar liefhebben, zoals Ik jullie heb liefgehad.”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 Leeftink</cp:lastModifiedBy>
  <cp:revision>120</cp:revision>
  <dcterms:created xsi:type="dcterms:W3CDTF">2010-04-24T18:41:21Z</dcterms:created>
  <dcterms:modified xsi:type="dcterms:W3CDTF">2022-04-28T12:44:01Z</dcterms:modified>
</cp:coreProperties>
</file>