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75" r:id="rId3"/>
  </p:sldIdLst>
  <p:sldSz cx="12192000" cy="6858000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40538463-D498-5416-DFFC-D57DECFC983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7235A75D-4DD7-75F7-554C-CEC17C7111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05CF8318-A6D0-F61C-5B00-73FEEF29558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58A9ED17-4E26-2854-B088-CD8D6BA1AFE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0F9269-C170-4C09-BFBF-B7D859CB8CE9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B00753B0-06D8-2015-3BA4-16A3C1E0CC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C1115682-B061-5809-7635-30795E276C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5C3604E-710D-3695-0D91-AF796256B50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49FEC52B-5146-3EB2-A97E-F75C0859EC0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F68D5111-B59F-DA40-90A8-940FE11D62C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B007D16A-7772-A6C8-5F12-C29938AC5E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A3889D-AC63-40F4-80E0-11DD35EB973E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8D28AA3-1949-7210-F1A9-65C70EA81A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CAD0E0A-F853-C131-1E37-1FE9DA9AB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2BA06BB-DE19-A567-B3DE-3451E529D8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909610-931A-4032-B725-CF9A50F5AA0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5376731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FAE168-BD13-461E-8B37-E969383563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7B030B-2C60-A391-E887-9F4481009C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CD89B0-5E2F-AB19-B0BF-769D132FC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096BA-F6AD-4BFA-AAEA-FD6FFBC963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516191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22D276-068C-B0D3-4ECC-6A3EBF474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EE012E-DE00-C3FF-450A-DC92588244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61A56A-C52F-DD7D-49E7-2DBBC08E23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2F1C1-DA61-4675-8A69-4608AC52A3E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4915609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F014C0-625E-5710-4864-836C8E33B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BCF24D-D68B-ABC8-88FC-7703DD758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513228-C7E2-EEEA-AF92-A8A1780AE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DD5582-C109-4FDF-BD79-6828E28E36B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370947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7BF677-3192-7B34-BA7D-DCAA8067E4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89D4FB-C8AC-3C82-D32A-45468FA37C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856637-A21B-5397-BB1B-5DF69DE36A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BC282-1836-4DAC-BF5B-E3541BFAF7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325761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2AB1CC6-1CA7-5E9B-260C-012499313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78A5D2-1299-56AC-052A-E5E1ABAA57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1D4F40-6FE6-B0F7-B46B-08FBF505DD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F70E99-0021-46EB-954D-AA9A12D3500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477326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002067-FC0D-1B7C-C5A7-CCD2F2DCD4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B4212F8-2573-9944-C151-9184AD029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48F582E-8ABC-B1F6-25D2-E14C5E7FBE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0A598-2765-4218-8771-B28F4A13ADC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9347941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19DAC-D58C-6EA5-1A96-0BC67D00E6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872C2C-0AA7-52D7-2DE1-841BB21D2E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21C248-74C2-CB93-5216-36A0BEACF0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8EE4E7-7CD6-48A3-8A66-069FA522E99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154811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C5EE3F-8F04-2C03-1A03-A6C913E6CB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FC94C7-F01C-94FD-2AF0-1E95A1C0B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E0F093-7B1F-221B-7B27-51E0BB8E18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A9853-C6A0-44EA-986E-A554EFADD77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458251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4093D9-B7C7-E190-A0AF-11AC5062B2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55A661-A209-D66D-3463-427F35B89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93368D-795E-966E-C86C-544C6C5E9B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21784C-DE55-4EB9-ACA9-2CBDEF5CC1F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9689244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0AE0E6-F11B-C00A-8280-A5B46B6345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653A66-2507-207C-F2E0-D93FAAD79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D9E48F-83E6-3E51-8550-0BCA18AC5D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4B59F4-52F8-4DD2-BD8E-C49BE3538CF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8270150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8A8E43-545B-3193-C2FF-0A6AC1AB4C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B39A0A-F517-017D-7AC6-F65ECFECD4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504A385-CD82-563D-8FBB-D032FF1862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9135F-A65D-47CF-9020-9D9FC497A82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350914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7D7282C-B799-2E08-6F0B-9F9E2D9E22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7CF98E7-192F-3AFE-4041-0D69A2126B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0566608-8759-3421-42ED-D64D59B8ED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7C30B3-41AE-49DF-97BB-65626803A9A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630573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BC63F1-25A0-AA1B-2523-7BB100DF75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391E05-6E05-F762-AD6D-DBFD97F13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EB7DB6-EAAF-F92E-C286-3572AF1F5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4F942-E022-4C69-B8C5-29A6B2C61A3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6906318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B657A-AEE5-C7E5-F631-974D28BBFE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F6C699-5F01-0990-0AE9-00628DABE0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A4B300-6AFE-BE4F-AD74-A347E37CF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DB03CE-09AE-45F4-9A09-5923B592A2D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0215679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95E94D-3D72-1A16-3161-551004DE0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1AE29-C8EE-A3B2-B152-72FF28CA5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041AF-774F-C853-91BA-B0248D68C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591-4F60-44F3-AA94-78338E4C1C4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94497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85FF39E-198B-16D1-D5E1-9B2AA9300D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3D039D1-AE85-77A6-D3C7-38CADCDE1D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255D6B-F669-A6AC-C885-80CDC14913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3D4E0-95C9-464C-BCBB-6BFD0BCD1BF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063552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3CF9A5-64ED-A38E-0D21-FDD544CEE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4A826D-AA15-2ED5-B341-E3745415A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F82C80-771B-AC8A-F2D0-366EC9B5D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AE7DE7-D009-44EC-A4B0-0FD5DD68E72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817164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E86C64-E42A-642C-04B8-2357753BAD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09281FF-D3E6-572C-D74D-1CE3965908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7F47BC1-D0A2-3951-984E-4AECC95722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8C1880-6121-449B-A653-C50BD9EF66B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4753505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DEE2DB-35B2-2C7A-DB60-057CF9482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3D11E8-38A1-8FAE-1AC5-E0AE7BFC19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B6565-E79A-7CD0-A885-9B64BBE006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48B05-BC50-4FE3-939B-B682053F950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184202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1518BA-EC7F-CF63-A962-2187A73F89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40A239-B2A8-743E-C0E1-EC5CDCC6E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DDCD47-8CF6-83E7-49BD-8A626AAABF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7B5D1-8829-4ECA-AD71-6487A79ECBB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778889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3C3779-8BEE-744D-3F11-39D325783A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13B1D1-DDF5-7E68-7DBD-41FA01671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A85F77-9CFF-9DC4-AE86-57ABD5029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D4659-FA6D-4EF7-91B5-1848F19EB6D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386108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5C8726-1C4F-596B-C650-70DC96CA80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D3F306-84BF-55D2-6745-B2F313A057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E2DC83-8940-7B4E-2BFC-7AE3775EC0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CDB72E-EEEF-4DF4-AC67-0D9C6C24271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6678534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D47703-870A-BCF4-6E3D-3C76E4BF1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711D6A7-ABEA-5DE5-8D44-84E1E0261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6EE02122-2A4F-1049-FEDD-73BDBC6BF1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8A70201A-B6B2-6DAE-3EA5-579EE04E97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B832CA6-5A2E-9731-A375-FE4B1B8FE5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A2A3C4-2BA4-4813-8086-A591D04726EC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034F0F6A-AAE0-95E4-E98C-FECCBC871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0074D7BB-95AA-9F0E-1CCA-106FAE9FE2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E03625F2-BA02-9ADC-AC25-4E01401376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C1F3145E-4A47-90F3-7EFF-799C8A2CE1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83EAC3-B4C9-479E-BB6F-245032620E80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D65ED30F-79B8-5744-599B-EB625947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3529013" cy="633412"/>
          </a:xfrm>
        </p:spPr>
        <p:txBody>
          <a:bodyPr/>
          <a:lstStyle/>
          <a:p>
            <a:pPr marL="0" indent="0"/>
            <a:r>
              <a:rPr lang="nl-NL" altLang="nl-NL" sz="4000" dirty="0"/>
              <a:t>Nadenkertjes</a:t>
            </a:r>
            <a:br>
              <a:rPr lang="nl-NL" altLang="nl-NL" sz="4000" dirty="0"/>
            </a:br>
            <a:br>
              <a:rPr lang="nl-NL" altLang="nl-NL" u="none" dirty="0"/>
            </a:br>
            <a:r>
              <a:rPr lang="nl-NL" altLang="nl-NL" u="none" dirty="0"/>
              <a:t>1/ Hoe verzet jij je tegen de aanvallen van de duivel? </a:t>
            </a:r>
            <a:br>
              <a:rPr lang="nl-NL" altLang="nl-NL" u="none" dirty="0"/>
            </a:br>
            <a:br>
              <a:rPr lang="nl-NL" altLang="nl-NL" u="none" dirty="0"/>
            </a:br>
            <a:r>
              <a:rPr lang="nl-NL" altLang="nl-NL" u="none" dirty="0"/>
              <a:t>2/ Wanneer spreek jij vrome woorden die niet stroken met hoe je handelt? </a:t>
            </a:r>
            <a:br>
              <a:rPr lang="nl-NL" altLang="nl-NL" u="none" dirty="0"/>
            </a:br>
            <a:br>
              <a:rPr lang="nl-NL" altLang="nl-NL" u="none" dirty="0"/>
            </a:br>
            <a:r>
              <a:rPr lang="nl-NL" altLang="nl-NL" u="none" dirty="0"/>
              <a:t>3/ Wie wil jij graag in contact met Jezus brengen?</a:t>
            </a:r>
            <a:br>
              <a:rPr lang="nl-NL" altLang="nl-NL" sz="4000" dirty="0"/>
            </a:br>
            <a:br>
              <a:rPr lang="nl-NL" altLang="nl-NL" sz="4000" dirty="0"/>
            </a:br>
            <a:br>
              <a:rPr lang="nl-NL" altLang="nl-NL" sz="4000" dirty="0"/>
            </a:br>
            <a:endParaRPr lang="nl-NL" altLang="nl-NL" sz="4000" dirty="0"/>
          </a:p>
        </p:txBody>
      </p:sp>
      <p:pic>
        <p:nvPicPr>
          <p:cNvPr id="5" name="Tijdelijke aanduiding voor inhoud 9">
            <a:extLst>
              <a:ext uri="{FF2B5EF4-FFF2-40B4-BE49-F238E27FC236}">
                <a16:creationId xmlns:a16="http://schemas.microsoft.com/office/drawing/2014/main" id="{9294A147-29BA-D731-AEC6-2038CC9C3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1744" y="-27385"/>
            <a:ext cx="5164037" cy="688538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9048327" y="134754"/>
            <a:ext cx="31646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1338</TotalTime>
  <Words>58</Words>
  <Application>Microsoft Office PowerPoint</Application>
  <PresentationFormat>Breedbeeld</PresentationFormat>
  <Paragraphs>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Tahoma</vt:lpstr>
      <vt:lpstr>Arial</vt:lpstr>
      <vt:lpstr>Berlin Sans FB</vt:lpstr>
      <vt:lpstr>SjabloonPresentatie_v3 0</vt:lpstr>
      <vt:lpstr>1_Tekstmodel</vt:lpstr>
      <vt:lpstr>Nadenkertjes  1/ Hoe verzet jij je tegen de aanvallen van de duivel?   2/ Wanneer spreek jij vrome woorden die niet stroken met hoe je handelt?   3/ Wie wil jij graag in contact met Jezus brengen?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70</cp:revision>
  <dcterms:created xsi:type="dcterms:W3CDTF">2010-04-24T18:41:21Z</dcterms:created>
  <dcterms:modified xsi:type="dcterms:W3CDTF">2025-08-08T13:08:16Z</dcterms:modified>
</cp:coreProperties>
</file>