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4"/>
  </p:notesMasterIdLst>
  <p:handoutMasterIdLst>
    <p:handoutMasterId r:id="rId15"/>
  </p:handoutMasterIdLst>
  <p:sldIdLst>
    <p:sldId id="688" r:id="rId3"/>
    <p:sldId id="674" r:id="rId4"/>
    <p:sldId id="685" r:id="rId5"/>
    <p:sldId id="690" r:id="rId6"/>
    <p:sldId id="692" r:id="rId7"/>
    <p:sldId id="693" r:id="rId8"/>
    <p:sldId id="689" r:id="rId9"/>
    <p:sldId id="694" r:id="rId10"/>
    <p:sldId id="687" r:id="rId11"/>
    <p:sldId id="686" r:id="rId12"/>
    <p:sldId id="683" r:id="rId13"/>
  </p:sldIdLst>
  <p:sldSz cx="12192000" cy="6858000"/>
  <p:notesSz cx="6858000" cy="9144000"/>
  <p:embeddedFontLst>
    <p:embeddedFont>
      <p:font typeface="Berlin Sans FB" panose="020E0602020502020306" pitchFamily="34" charset="0"/>
      <p:regular r:id="rId16"/>
      <p:bold r:id="rId17"/>
    </p:embeddedFont>
    <p:embeddedFont>
      <p:font typeface="Tahoma" panose="020B0604030504040204" pitchFamily="34" charset="0"/>
      <p:regular r:id="rId18"/>
      <p:bold r:id="rId19"/>
    </p:embeddedFont>
  </p:embeddedFontLst>
  <p:defaultTextStyle>
    <a:defPPr>
      <a:defRPr lang="nl-NL"/>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ED8009"/>
    <a:srgbClr val="00CC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94646" autoAdjust="0"/>
  </p:normalViewPr>
  <p:slideViewPr>
    <p:cSldViewPr>
      <p:cViewPr varScale="1">
        <p:scale>
          <a:sx n="70" d="100"/>
          <a:sy n="70" d="100"/>
        </p:scale>
        <p:origin x="960" y="5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66C875BA-7863-D2D7-A9E6-AE28011F069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A7644E3A-CC51-8EB4-195F-20FD4869CF8C}"/>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D4D8CE96-178F-0159-6386-823BF0035352}"/>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5CB67625-A1C8-A44C-E5F8-246451FE2664}"/>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6963595-84F7-41D1-A17D-AE05D8673396}" type="slidenum">
              <a:rPr lang="nl-NL" altLang="nl-NL"/>
              <a:pPr/>
              <a:t>‹nr.›</a:t>
            </a:fld>
            <a:endParaRPr lang="nl-NL" altLang="nl-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79FFF36B-59E9-DC34-012C-AD0714EBB123}"/>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9226C7D5-D4A7-727D-B375-2673F98C8EA2}"/>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14340" name="Rectangle 4">
            <a:extLst>
              <a:ext uri="{FF2B5EF4-FFF2-40B4-BE49-F238E27FC236}">
                <a16:creationId xmlns:a16="http://schemas.microsoft.com/office/drawing/2014/main" id="{6965D5C4-17AB-2415-0CFB-29EBBEFFF9FE}"/>
              </a:ext>
            </a:extLst>
          </p:cNvPr>
          <p:cNvSpPr>
            <a:spLocks noRo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8ADC8286-57CB-E6DD-90BC-70EDFF69B7CB}"/>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EC794699-AC6A-361D-862C-B9ECFD8356F3}"/>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8FCE93AD-53DE-7016-3ECE-EC6774833D89}"/>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6C20AE0-DFC3-42BC-AF59-1973851720D0}"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jdelijke aanduiding voor dia-afbeelding 1">
            <a:extLst>
              <a:ext uri="{FF2B5EF4-FFF2-40B4-BE49-F238E27FC236}">
                <a16:creationId xmlns:a16="http://schemas.microsoft.com/office/drawing/2014/main" id="{B252DFB5-A8DE-9ACC-0CCF-D7040DA48715}"/>
              </a:ext>
            </a:extLst>
          </p:cNvPr>
          <p:cNvSpPr>
            <a:spLocks noGrp="1" noRot="1" noChangeAspect="1" noTextEdit="1"/>
          </p:cNvSpPr>
          <p:nvPr>
            <p:ph type="sldImg"/>
          </p:nvPr>
        </p:nvSpPr>
        <p:spPr>
          <a:xfrm>
            <a:off x="381000" y="685800"/>
            <a:ext cx="6096000" cy="3429000"/>
          </a:xfrm>
          <a:ln/>
        </p:spPr>
      </p:sp>
      <p:sp>
        <p:nvSpPr>
          <p:cNvPr id="15363" name="Tijdelijke aanduiding voor notities 2">
            <a:extLst>
              <a:ext uri="{FF2B5EF4-FFF2-40B4-BE49-F238E27FC236}">
                <a16:creationId xmlns:a16="http://schemas.microsoft.com/office/drawing/2014/main" id="{04B23155-C0C7-6771-5A18-DF7E8BB4E8D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5364" name="Tijdelijke aanduiding voor dianummer 3">
            <a:extLst>
              <a:ext uri="{FF2B5EF4-FFF2-40B4-BE49-F238E27FC236}">
                <a16:creationId xmlns:a16="http://schemas.microsoft.com/office/drawing/2014/main" id="{544E83ED-EBED-7A99-540B-3B3743B19CF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3BA6705E-D991-4B11-8EDF-8D63F9036C54}" type="slidenum">
              <a:rPr lang="nl-NL" altLang="nl-NL"/>
              <a:pPr eaLnBrk="1" hangingPunct="1">
                <a:spcBef>
                  <a:spcPct val="0"/>
                </a:spcBef>
              </a:pPr>
              <a:t>4</a:t>
            </a:fld>
            <a:endParaRPr lang="nl-NL" alt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jdelijke aanduiding voor dia-afbeelding 1">
            <a:extLst>
              <a:ext uri="{FF2B5EF4-FFF2-40B4-BE49-F238E27FC236}">
                <a16:creationId xmlns:a16="http://schemas.microsoft.com/office/drawing/2014/main" id="{7539C749-4BF9-B180-7071-6366A519A327}"/>
              </a:ext>
            </a:extLst>
          </p:cNvPr>
          <p:cNvSpPr>
            <a:spLocks noGrp="1" noRot="1" noChangeAspect="1" noTextEdit="1"/>
          </p:cNvSpPr>
          <p:nvPr>
            <p:ph type="sldImg"/>
          </p:nvPr>
        </p:nvSpPr>
        <p:spPr>
          <a:xfrm>
            <a:off x="381000" y="685800"/>
            <a:ext cx="6096000" cy="3429000"/>
          </a:xfrm>
          <a:ln/>
        </p:spPr>
      </p:sp>
      <p:sp>
        <p:nvSpPr>
          <p:cNvPr id="16387" name="Tijdelijke aanduiding voor notities 2">
            <a:extLst>
              <a:ext uri="{FF2B5EF4-FFF2-40B4-BE49-F238E27FC236}">
                <a16:creationId xmlns:a16="http://schemas.microsoft.com/office/drawing/2014/main" id="{9D720D82-32EA-C05E-D8E9-A8D9DAC03D0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6388" name="Tijdelijke aanduiding voor dianummer 3">
            <a:extLst>
              <a:ext uri="{FF2B5EF4-FFF2-40B4-BE49-F238E27FC236}">
                <a16:creationId xmlns:a16="http://schemas.microsoft.com/office/drawing/2014/main" id="{181B433C-7564-8BC1-2BC6-94A9BF1FAE2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5DE6FF3C-E24A-4375-86BE-451C88A6E8F7}" type="slidenum">
              <a:rPr lang="nl-NL" altLang="nl-NL"/>
              <a:pPr eaLnBrk="1" hangingPunct="1">
                <a:spcBef>
                  <a:spcPct val="0"/>
                </a:spcBef>
              </a:pPr>
              <a:t>5</a:t>
            </a:fld>
            <a:endParaRPr lang="nl-NL" alt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jdelijke aanduiding voor dia-afbeelding 1">
            <a:extLst>
              <a:ext uri="{FF2B5EF4-FFF2-40B4-BE49-F238E27FC236}">
                <a16:creationId xmlns:a16="http://schemas.microsoft.com/office/drawing/2014/main" id="{58368F95-78A5-9D2A-711B-C722121BD4C1}"/>
              </a:ext>
            </a:extLst>
          </p:cNvPr>
          <p:cNvSpPr>
            <a:spLocks noGrp="1" noRot="1" noChangeAspect="1" noTextEdit="1"/>
          </p:cNvSpPr>
          <p:nvPr>
            <p:ph type="sldImg"/>
          </p:nvPr>
        </p:nvSpPr>
        <p:spPr>
          <a:xfrm>
            <a:off x="381000" y="685800"/>
            <a:ext cx="6096000" cy="3429000"/>
          </a:xfrm>
          <a:ln/>
        </p:spPr>
      </p:sp>
      <p:sp>
        <p:nvSpPr>
          <p:cNvPr id="17411" name="Tijdelijke aanduiding voor notities 2">
            <a:extLst>
              <a:ext uri="{FF2B5EF4-FFF2-40B4-BE49-F238E27FC236}">
                <a16:creationId xmlns:a16="http://schemas.microsoft.com/office/drawing/2014/main" id="{762F5A9A-42EC-3247-CA4D-43D28C7E30B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7412" name="Tijdelijke aanduiding voor dianummer 3">
            <a:extLst>
              <a:ext uri="{FF2B5EF4-FFF2-40B4-BE49-F238E27FC236}">
                <a16:creationId xmlns:a16="http://schemas.microsoft.com/office/drawing/2014/main" id="{7830B64B-13BD-80B9-F1E8-129005AB67E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A5942CE-81BC-48AB-8224-4154C586E00F}" type="slidenum">
              <a:rPr lang="nl-NL" altLang="nl-NL"/>
              <a:pPr eaLnBrk="1" hangingPunct="1">
                <a:spcBef>
                  <a:spcPct val="0"/>
                </a:spcBef>
              </a:pPr>
              <a:t>6</a:t>
            </a:fld>
            <a:endParaRPr lang="nl-NL" alt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jdelijke aanduiding voor dia-afbeelding 1">
            <a:extLst>
              <a:ext uri="{FF2B5EF4-FFF2-40B4-BE49-F238E27FC236}">
                <a16:creationId xmlns:a16="http://schemas.microsoft.com/office/drawing/2014/main" id="{AAEF42F4-4424-A528-0984-0798E28CA812}"/>
              </a:ext>
            </a:extLst>
          </p:cNvPr>
          <p:cNvSpPr>
            <a:spLocks noGrp="1" noRot="1" noChangeAspect="1" noTextEdit="1"/>
          </p:cNvSpPr>
          <p:nvPr>
            <p:ph type="sldImg"/>
          </p:nvPr>
        </p:nvSpPr>
        <p:spPr>
          <a:xfrm>
            <a:off x="381000" y="685800"/>
            <a:ext cx="6096000" cy="3429000"/>
          </a:xfrm>
          <a:ln/>
        </p:spPr>
      </p:sp>
      <p:sp>
        <p:nvSpPr>
          <p:cNvPr id="18435" name="Tijdelijke aanduiding voor notities 2">
            <a:extLst>
              <a:ext uri="{FF2B5EF4-FFF2-40B4-BE49-F238E27FC236}">
                <a16:creationId xmlns:a16="http://schemas.microsoft.com/office/drawing/2014/main" id="{B1A11119-5BB6-894D-224F-17981651E91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8436" name="Tijdelijke aanduiding voor dianummer 3">
            <a:extLst>
              <a:ext uri="{FF2B5EF4-FFF2-40B4-BE49-F238E27FC236}">
                <a16:creationId xmlns:a16="http://schemas.microsoft.com/office/drawing/2014/main" id="{F4E0726A-6A3F-048C-FB37-AD95F3718BD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8BD609C4-3712-406D-A75C-858C2EE017BD}" type="slidenum">
              <a:rPr lang="nl-NL" altLang="nl-NL"/>
              <a:pPr eaLnBrk="1" hangingPunct="1">
                <a:spcBef>
                  <a:spcPct val="0"/>
                </a:spcBef>
              </a:pPr>
              <a:t>11</a:t>
            </a:fld>
            <a:endParaRPr lang="nl-NL" alt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E9F0C56-98C1-C0AD-529A-6BC2E8DDD523}"/>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487D401C-6509-75D6-13B0-E7750B2A0DB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843A10F9-8D3B-5F70-2D75-DE823B42AF04}"/>
              </a:ext>
            </a:extLst>
          </p:cNvPr>
          <p:cNvSpPr>
            <a:spLocks noGrp="1" noChangeArrowheads="1"/>
          </p:cNvSpPr>
          <p:nvPr>
            <p:ph type="sldNum" sz="quarter" idx="12"/>
          </p:nvPr>
        </p:nvSpPr>
        <p:spPr>
          <a:ln/>
        </p:spPr>
        <p:txBody>
          <a:bodyPr/>
          <a:lstStyle>
            <a:lvl1pPr>
              <a:defRPr/>
            </a:lvl1pPr>
          </a:lstStyle>
          <a:p>
            <a:fld id="{6DD5438F-40A2-4115-AAAA-E5CE14A6C25D}" type="slidenum">
              <a:rPr lang="nl-NL" altLang="nl-NL"/>
              <a:pPr/>
              <a:t>‹nr.›</a:t>
            </a:fld>
            <a:endParaRPr lang="nl-NL" altLang="nl-NL"/>
          </a:p>
        </p:txBody>
      </p:sp>
    </p:spTree>
    <p:extLst>
      <p:ext uri="{BB962C8B-B14F-4D97-AF65-F5344CB8AC3E}">
        <p14:creationId xmlns:p14="http://schemas.microsoft.com/office/powerpoint/2010/main" val="98299840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B2B6C7D-60F5-C599-C131-4CC7A942BF84}"/>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B565715-18BB-0EEE-4579-AB8E51184B0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D4FF469C-250F-73EC-488E-7FB5069075D6}"/>
              </a:ext>
            </a:extLst>
          </p:cNvPr>
          <p:cNvSpPr>
            <a:spLocks noGrp="1" noChangeArrowheads="1"/>
          </p:cNvSpPr>
          <p:nvPr>
            <p:ph type="sldNum" sz="quarter" idx="12"/>
          </p:nvPr>
        </p:nvSpPr>
        <p:spPr>
          <a:ln/>
        </p:spPr>
        <p:txBody>
          <a:bodyPr/>
          <a:lstStyle>
            <a:lvl1pPr>
              <a:defRPr/>
            </a:lvl1pPr>
          </a:lstStyle>
          <a:p>
            <a:fld id="{E29E1D0D-6FEE-405C-9853-E6D33577FF0D}" type="slidenum">
              <a:rPr lang="nl-NL" altLang="nl-NL"/>
              <a:pPr/>
              <a:t>‹nr.›</a:t>
            </a:fld>
            <a:endParaRPr lang="nl-NL" altLang="nl-NL"/>
          </a:p>
        </p:txBody>
      </p:sp>
    </p:spTree>
    <p:extLst>
      <p:ext uri="{BB962C8B-B14F-4D97-AF65-F5344CB8AC3E}">
        <p14:creationId xmlns:p14="http://schemas.microsoft.com/office/powerpoint/2010/main" val="338437607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C3A0C972-9926-58C5-8F4D-E5419E48C8AB}"/>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72B3DD03-B3B1-A81E-AF08-5633FF7898A2}"/>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865CB72F-4501-DF83-BDA1-9448A051852F}"/>
              </a:ext>
            </a:extLst>
          </p:cNvPr>
          <p:cNvSpPr>
            <a:spLocks noGrp="1" noChangeArrowheads="1"/>
          </p:cNvSpPr>
          <p:nvPr>
            <p:ph type="sldNum" sz="quarter" idx="12"/>
          </p:nvPr>
        </p:nvSpPr>
        <p:spPr>
          <a:ln/>
        </p:spPr>
        <p:txBody>
          <a:bodyPr/>
          <a:lstStyle>
            <a:lvl1pPr>
              <a:defRPr/>
            </a:lvl1pPr>
          </a:lstStyle>
          <a:p>
            <a:fld id="{CABE0685-EAC0-449C-81A3-AE31CA75B1D1}" type="slidenum">
              <a:rPr lang="nl-NL" altLang="nl-NL"/>
              <a:pPr/>
              <a:t>‹nr.›</a:t>
            </a:fld>
            <a:endParaRPr lang="nl-NL" altLang="nl-NL"/>
          </a:p>
        </p:txBody>
      </p:sp>
    </p:spTree>
    <p:extLst>
      <p:ext uri="{BB962C8B-B14F-4D97-AF65-F5344CB8AC3E}">
        <p14:creationId xmlns:p14="http://schemas.microsoft.com/office/powerpoint/2010/main" val="408265446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45B1B7C2-029B-B038-00DA-770DF3045916}"/>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CDEFA0F-81E7-0B25-0C8F-EE1C6B00396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1FEA8128-A8BB-6D98-216A-FA72AD2B9DB0}"/>
              </a:ext>
            </a:extLst>
          </p:cNvPr>
          <p:cNvSpPr>
            <a:spLocks noGrp="1" noChangeArrowheads="1"/>
          </p:cNvSpPr>
          <p:nvPr>
            <p:ph type="sldNum" sz="quarter" idx="12"/>
          </p:nvPr>
        </p:nvSpPr>
        <p:spPr>
          <a:ln/>
        </p:spPr>
        <p:txBody>
          <a:bodyPr/>
          <a:lstStyle>
            <a:lvl1pPr>
              <a:defRPr/>
            </a:lvl1pPr>
          </a:lstStyle>
          <a:p>
            <a:fld id="{516AEDBF-BB16-48F1-9BB4-BDF284BA3366}" type="slidenum">
              <a:rPr lang="nl-NL" altLang="nl-NL"/>
              <a:pPr/>
              <a:t>‹nr.›</a:t>
            </a:fld>
            <a:endParaRPr lang="nl-NL" altLang="nl-NL"/>
          </a:p>
        </p:txBody>
      </p:sp>
    </p:spTree>
    <p:extLst>
      <p:ext uri="{BB962C8B-B14F-4D97-AF65-F5344CB8AC3E}">
        <p14:creationId xmlns:p14="http://schemas.microsoft.com/office/powerpoint/2010/main" val="337920870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7AA38327-F8F8-0C7E-2FBB-B432A6016D31}"/>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BFCA916D-8CCD-9E6E-A4CD-C2F59F15AC8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0E2A9221-2AE7-0E32-F422-961CEE2C66E8}"/>
              </a:ext>
            </a:extLst>
          </p:cNvPr>
          <p:cNvSpPr>
            <a:spLocks noGrp="1" noChangeArrowheads="1"/>
          </p:cNvSpPr>
          <p:nvPr>
            <p:ph type="sldNum" sz="quarter" idx="12"/>
          </p:nvPr>
        </p:nvSpPr>
        <p:spPr>
          <a:ln/>
        </p:spPr>
        <p:txBody>
          <a:bodyPr/>
          <a:lstStyle>
            <a:lvl1pPr>
              <a:defRPr/>
            </a:lvl1pPr>
          </a:lstStyle>
          <a:p>
            <a:fld id="{FF93D431-22AE-42A1-980C-2B15F45118BE}" type="slidenum">
              <a:rPr lang="nl-NL" altLang="nl-NL"/>
              <a:pPr/>
              <a:t>‹nr.›</a:t>
            </a:fld>
            <a:endParaRPr lang="nl-NL" altLang="nl-NL"/>
          </a:p>
        </p:txBody>
      </p:sp>
    </p:spTree>
    <p:extLst>
      <p:ext uri="{BB962C8B-B14F-4D97-AF65-F5344CB8AC3E}">
        <p14:creationId xmlns:p14="http://schemas.microsoft.com/office/powerpoint/2010/main" val="390051728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9C02C293-C533-8499-017B-B32FDF796A31}"/>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2F13E348-8688-F96E-6752-65C0CC259242}"/>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F2B339A7-1D50-96FF-3AFE-C86B16C0B0D9}"/>
              </a:ext>
            </a:extLst>
          </p:cNvPr>
          <p:cNvSpPr>
            <a:spLocks noGrp="1" noChangeArrowheads="1"/>
          </p:cNvSpPr>
          <p:nvPr>
            <p:ph type="sldNum" sz="quarter" idx="12"/>
          </p:nvPr>
        </p:nvSpPr>
        <p:spPr>
          <a:ln/>
        </p:spPr>
        <p:txBody>
          <a:bodyPr/>
          <a:lstStyle>
            <a:lvl1pPr>
              <a:defRPr/>
            </a:lvl1pPr>
          </a:lstStyle>
          <a:p>
            <a:fld id="{5AFF1B6B-5BC6-4BBA-969C-0CD041E7CDCF}" type="slidenum">
              <a:rPr lang="nl-NL" altLang="nl-NL"/>
              <a:pPr/>
              <a:t>‹nr.›</a:t>
            </a:fld>
            <a:endParaRPr lang="nl-NL" altLang="nl-NL"/>
          </a:p>
        </p:txBody>
      </p:sp>
    </p:spTree>
    <p:extLst>
      <p:ext uri="{BB962C8B-B14F-4D97-AF65-F5344CB8AC3E}">
        <p14:creationId xmlns:p14="http://schemas.microsoft.com/office/powerpoint/2010/main" val="325057092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A71932B-6975-9234-4BE3-AD787D490AF6}"/>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8DCB8D10-A0F3-F1FC-F3AC-819CD2EF6E5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389F3119-9054-70A7-3C28-C22CD061E224}"/>
              </a:ext>
            </a:extLst>
          </p:cNvPr>
          <p:cNvSpPr>
            <a:spLocks noGrp="1" noChangeArrowheads="1"/>
          </p:cNvSpPr>
          <p:nvPr>
            <p:ph type="sldNum" sz="quarter" idx="12"/>
          </p:nvPr>
        </p:nvSpPr>
        <p:spPr>
          <a:ln/>
        </p:spPr>
        <p:txBody>
          <a:bodyPr/>
          <a:lstStyle>
            <a:lvl1pPr>
              <a:defRPr/>
            </a:lvl1pPr>
          </a:lstStyle>
          <a:p>
            <a:fld id="{23EE14CC-ABB3-429E-B220-8DCC549E48FF}" type="slidenum">
              <a:rPr lang="nl-NL" altLang="nl-NL"/>
              <a:pPr/>
              <a:t>‹nr.›</a:t>
            </a:fld>
            <a:endParaRPr lang="nl-NL" altLang="nl-NL"/>
          </a:p>
        </p:txBody>
      </p:sp>
    </p:spTree>
    <p:extLst>
      <p:ext uri="{BB962C8B-B14F-4D97-AF65-F5344CB8AC3E}">
        <p14:creationId xmlns:p14="http://schemas.microsoft.com/office/powerpoint/2010/main" val="179693130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E6E92132-753D-A951-5A27-B9A6574B027D}"/>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3DE67A1-986A-3A50-4DD7-63F5B679F69B}"/>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B6D3761-B972-0D71-0643-DC26D0737621}"/>
              </a:ext>
            </a:extLst>
          </p:cNvPr>
          <p:cNvSpPr>
            <a:spLocks noGrp="1" noChangeArrowheads="1"/>
          </p:cNvSpPr>
          <p:nvPr>
            <p:ph type="sldNum" sz="quarter" idx="12"/>
          </p:nvPr>
        </p:nvSpPr>
        <p:spPr>
          <a:ln/>
        </p:spPr>
        <p:txBody>
          <a:bodyPr/>
          <a:lstStyle>
            <a:lvl1pPr>
              <a:defRPr/>
            </a:lvl1pPr>
          </a:lstStyle>
          <a:p>
            <a:fld id="{9757B637-961A-41D6-BD6B-6D16AB4653A8}" type="slidenum">
              <a:rPr lang="nl-NL" altLang="nl-NL"/>
              <a:pPr/>
              <a:t>‹nr.›</a:t>
            </a:fld>
            <a:endParaRPr lang="nl-NL" altLang="nl-NL"/>
          </a:p>
        </p:txBody>
      </p:sp>
    </p:spTree>
    <p:extLst>
      <p:ext uri="{BB962C8B-B14F-4D97-AF65-F5344CB8AC3E}">
        <p14:creationId xmlns:p14="http://schemas.microsoft.com/office/powerpoint/2010/main" val="250888100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E6BEB776-AE15-C1E2-98A4-0E6E3441A39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A7A821FA-309E-4E26-2D95-F4F94FFF4F6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5F59018-3003-6CE1-833A-ACA23385CFB1}"/>
              </a:ext>
            </a:extLst>
          </p:cNvPr>
          <p:cNvSpPr>
            <a:spLocks noGrp="1" noChangeArrowheads="1"/>
          </p:cNvSpPr>
          <p:nvPr>
            <p:ph type="sldNum" sz="quarter" idx="12"/>
          </p:nvPr>
        </p:nvSpPr>
        <p:spPr>
          <a:ln/>
        </p:spPr>
        <p:txBody>
          <a:bodyPr/>
          <a:lstStyle>
            <a:lvl1pPr>
              <a:defRPr/>
            </a:lvl1pPr>
          </a:lstStyle>
          <a:p>
            <a:fld id="{E1B06E11-1861-4144-BBB4-C6190930D24D}" type="slidenum">
              <a:rPr lang="nl-NL" altLang="nl-NL"/>
              <a:pPr/>
              <a:t>‹nr.›</a:t>
            </a:fld>
            <a:endParaRPr lang="nl-NL" altLang="nl-NL"/>
          </a:p>
        </p:txBody>
      </p:sp>
    </p:spTree>
    <p:extLst>
      <p:ext uri="{BB962C8B-B14F-4D97-AF65-F5344CB8AC3E}">
        <p14:creationId xmlns:p14="http://schemas.microsoft.com/office/powerpoint/2010/main" val="1475558597"/>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EFE86DD-884C-B535-8EF9-929175F7ACD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00D1CFA9-761D-E527-9B1E-DEF20D24989B}"/>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7C1F414-CE36-FFDD-F0FE-663D2B6759E8}"/>
              </a:ext>
            </a:extLst>
          </p:cNvPr>
          <p:cNvSpPr>
            <a:spLocks noGrp="1" noChangeArrowheads="1"/>
          </p:cNvSpPr>
          <p:nvPr>
            <p:ph type="sldNum" sz="quarter" idx="12"/>
          </p:nvPr>
        </p:nvSpPr>
        <p:spPr>
          <a:ln/>
        </p:spPr>
        <p:txBody>
          <a:bodyPr/>
          <a:lstStyle>
            <a:lvl1pPr>
              <a:defRPr/>
            </a:lvl1pPr>
          </a:lstStyle>
          <a:p>
            <a:fld id="{07E7ABAE-B744-4D1A-9881-9A9F7FBFC197}" type="slidenum">
              <a:rPr lang="nl-NL" altLang="nl-NL"/>
              <a:pPr/>
              <a:t>‹nr.›</a:t>
            </a:fld>
            <a:endParaRPr lang="nl-NL" altLang="nl-NL"/>
          </a:p>
        </p:txBody>
      </p:sp>
    </p:spTree>
    <p:extLst>
      <p:ext uri="{BB962C8B-B14F-4D97-AF65-F5344CB8AC3E}">
        <p14:creationId xmlns:p14="http://schemas.microsoft.com/office/powerpoint/2010/main" val="346967237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322DBF6B-5603-2BFA-1C73-8AF549327176}"/>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FE576D0-7D78-D4A1-4037-7E10778C92E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07653EE5-6D72-17BA-CCAB-38F31952E08D}"/>
              </a:ext>
            </a:extLst>
          </p:cNvPr>
          <p:cNvSpPr>
            <a:spLocks noGrp="1" noChangeArrowheads="1"/>
          </p:cNvSpPr>
          <p:nvPr>
            <p:ph type="sldNum" sz="quarter" idx="12"/>
          </p:nvPr>
        </p:nvSpPr>
        <p:spPr>
          <a:ln/>
        </p:spPr>
        <p:txBody>
          <a:bodyPr/>
          <a:lstStyle>
            <a:lvl1pPr>
              <a:defRPr/>
            </a:lvl1pPr>
          </a:lstStyle>
          <a:p>
            <a:fld id="{3F0EA550-5DAA-4530-856C-A1B89A941F62}" type="slidenum">
              <a:rPr lang="nl-NL" altLang="nl-NL"/>
              <a:pPr/>
              <a:t>‹nr.›</a:t>
            </a:fld>
            <a:endParaRPr lang="nl-NL" altLang="nl-NL"/>
          </a:p>
        </p:txBody>
      </p:sp>
    </p:spTree>
    <p:extLst>
      <p:ext uri="{BB962C8B-B14F-4D97-AF65-F5344CB8AC3E}">
        <p14:creationId xmlns:p14="http://schemas.microsoft.com/office/powerpoint/2010/main" val="271564404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5D023DFC-6CD4-F0FA-2C70-961A4E46A4FD}"/>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D79739B4-4C6F-2764-CEBA-04323213AD4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921D0C53-6C2B-0092-14CC-F86547C28101}"/>
              </a:ext>
            </a:extLst>
          </p:cNvPr>
          <p:cNvSpPr>
            <a:spLocks noGrp="1" noChangeArrowheads="1"/>
          </p:cNvSpPr>
          <p:nvPr>
            <p:ph type="sldNum" sz="quarter" idx="12"/>
          </p:nvPr>
        </p:nvSpPr>
        <p:spPr>
          <a:ln/>
        </p:spPr>
        <p:txBody>
          <a:bodyPr/>
          <a:lstStyle>
            <a:lvl1pPr>
              <a:defRPr/>
            </a:lvl1pPr>
          </a:lstStyle>
          <a:p>
            <a:fld id="{B7D0FB4F-7E6C-4A83-BE25-1D9034518EA0}" type="slidenum">
              <a:rPr lang="nl-NL" altLang="nl-NL"/>
              <a:pPr/>
              <a:t>‹nr.›</a:t>
            </a:fld>
            <a:endParaRPr lang="nl-NL" altLang="nl-NL"/>
          </a:p>
        </p:txBody>
      </p:sp>
    </p:spTree>
    <p:extLst>
      <p:ext uri="{BB962C8B-B14F-4D97-AF65-F5344CB8AC3E}">
        <p14:creationId xmlns:p14="http://schemas.microsoft.com/office/powerpoint/2010/main" val="197922869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3AA8E15D-49CE-9009-C7B9-350D7ABA5340}"/>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77DB4626-9991-DCB9-94F5-8D5B3B8352B2}"/>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D8B00C37-6F83-0C8C-2524-8129AC4CCDB1}"/>
              </a:ext>
            </a:extLst>
          </p:cNvPr>
          <p:cNvSpPr>
            <a:spLocks noGrp="1" noChangeArrowheads="1"/>
          </p:cNvSpPr>
          <p:nvPr>
            <p:ph type="sldNum" sz="quarter" idx="12"/>
          </p:nvPr>
        </p:nvSpPr>
        <p:spPr>
          <a:ln/>
        </p:spPr>
        <p:txBody>
          <a:bodyPr/>
          <a:lstStyle>
            <a:lvl1pPr>
              <a:defRPr/>
            </a:lvl1pPr>
          </a:lstStyle>
          <a:p>
            <a:fld id="{BA65DE13-9785-4AAB-BDE1-A4320C427334}" type="slidenum">
              <a:rPr lang="nl-NL" altLang="nl-NL"/>
              <a:pPr/>
              <a:t>‹nr.›</a:t>
            </a:fld>
            <a:endParaRPr lang="nl-NL" altLang="nl-NL"/>
          </a:p>
        </p:txBody>
      </p:sp>
    </p:spTree>
    <p:extLst>
      <p:ext uri="{BB962C8B-B14F-4D97-AF65-F5344CB8AC3E}">
        <p14:creationId xmlns:p14="http://schemas.microsoft.com/office/powerpoint/2010/main" val="1489102431"/>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F2055EE9-4F8C-BF30-A8A8-BADFE7E3E7C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8C78E309-E888-2674-61F6-7049D08A229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E6DF6A5D-3E7D-51B3-36C3-994D0C3E03A9}"/>
              </a:ext>
            </a:extLst>
          </p:cNvPr>
          <p:cNvSpPr>
            <a:spLocks noGrp="1" noChangeArrowheads="1"/>
          </p:cNvSpPr>
          <p:nvPr>
            <p:ph type="sldNum" sz="quarter" idx="12"/>
          </p:nvPr>
        </p:nvSpPr>
        <p:spPr>
          <a:ln/>
        </p:spPr>
        <p:txBody>
          <a:bodyPr/>
          <a:lstStyle>
            <a:lvl1pPr>
              <a:defRPr/>
            </a:lvl1pPr>
          </a:lstStyle>
          <a:p>
            <a:fld id="{BC15BCB8-78F1-49F6-ABA5-4EF2CEB944D2}" type="slidenum">
              <a:rPr lang="nl-NL" altLang="nl-NL"/>
              <a:pPr/>
              <a:t>‹nr.›</a:t>
            </a:fld>
            <a:endParaRPr lang="nl-NL" altLang="nl-NL"/>
          </a:p>
        </p:txBody>
      </p:sp>
    </p:spTree>
    <p:extLst>
      <p:ext uri="{BB962C8B-B14F-4D97-AF65-F5344CB8AC3E}">
        <p14:creationId xmlns:p14="http://schemas.microsoft.com/office/powerpoint/2010/main" val="273943776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CD69762E-5F45-C28C-C7C3-3503EC5AB8E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6EC3207A-F10E-86D3-584A-B58F95D7A74B}"/>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F16B9B91-5574-E0BC-B435-FFAF2246DCA6}"/>
              </a:ext>
            </a:extLst>
          </p:cNvPr>
          <p:cNvSpPr>
            <a:spLocks noGrp="1" noChangeArrowheads="1"/>
          </p:cNvSpPr>
          <p:nvPr>
            <p:ph type="sldNum" sz="quarter" idx="12"/>
          </p:nvPr>
        </p:nvSpPr>
        <p:spPr>
          <a:ln/>
        </p:spPr>
        <p:txBody>
          <a:bodyPr/>
          <a:lstStyle>
            <a:lvl1pPr>
              <a:defRPr/>
            </a:lvl1pPr>
          </a:lstStyle>
          <a:p>
            <a:fld id="{FE01A1E9-3474-4C34-BAA2-71FAA248EEA7}" type="slidenum">
              <a:rPr lang="nl-NL" altLang="nl-NL"/>
              <a:pPr/>
              <a:t>‹nr.›</a:t>
            </a:fld>
            <a:endParaRPr lang="nl-NL" altLang="nl-NL"/>
          </a:p>
        </p:txBody>
      </p:sp>
    </p:spTree>
    <p:extLst>
      <p:ext uri="{BB962C8B-B14F-4D97-AF65-F5344CB8AC3E}">
        <p14:creationId xmlns:p14="http://schemas.microsoft.com/office/powerpoint/2010/main" val="323087492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A00BC6EE-FBFB-B376-E375-3DC458C18C66}"/>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9F74DE1-7414-582F-02A9-BF0E730C195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C2075B28-F27F-33B6-A762-DB7048E72812}"/>
              </a:ext>
            </a:extLst>
          </p:cNvPr>
          <p:cNvSpPr>
            <a:spLocks noGrp="1" noChangeArrowheads="1"/>
          </p:cNvSpPr>
          <p:nvPr>
            <p:ph type="sldNum" sz="quarter" idx="12"/>
          </p:nvPr>
        </p:nvSpPr>
        <p:spPr>
          <a:ln/>
        </p:spPr>
        <p:txBody>
          <a:bodyPr/>
          <a:lstStyle>
            <a:lvl1pPr>
              <a:defRPr/>
            </a:lvl1pPr>
          </a:lstStyle>
          <a:p>
            <a:fld id="{13FDDED7-53DE-4E9F-9E6A-B733E0964486}" type="slidenum">
              <a:rPr lang="nl-NL" altLang="nl-NL"/>
              <a:pPr/>
              <a:t>‹nr.›</a:t>
            </a:fld>
            <a:endParaRPr lang="nl-NL" altLang="nl-NL"/>
          </a:p>
        </p:txBody>
      </p:sp>
    </p:spTree>
    <p:extLst>
      <p:ext uri="{BB962C8B-B14F-4D97-AF65-F5344CB8AC3E}">
        <p14:creationId xmlns:p14="http://schemas.microsoft.com/office/powerpoint/2010/main" val="183860888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F20E1158-F399-3C48-B98C-8577082817F9}"/>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C6EA6599-A42F-1DCB-7EBF-D2DC5EE5B68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372D58E0-84BE-DD34-26A9-02B6F0E7F239}"/>
              </a:ext>
            </a:extLst>
          </p:cNvPr>
          <p:cNvSpPr>
            <a:spLocks noGrp="1" noChangeArrowheads="1"/>
          </p:cNvSpPr>
          <p:nvPr>
            <p:ph type="sldNum" sz="quarter" idx="12"/>
          </p:nvPr>
        </p:nvSpPr>
        <p:spPr>
          <a:ln/>
        </p:spPr>
        <p:txBody>
          <a:bodyPr/>
          <a:lstStyle>
            <a:lvl1pPr>
              <a:defRPr/>
            </a:lvl1pPr>
          </a:lstStyle>
          <a:p>
            <a:fld id="{8F06D7BB-BAE4-43DE-8123-0A533F7E39E6}" type="slidenum">
              <a:rPr lang="nl-NL" altLang="nl-NL"/>
              <a:pPr/>
              <a:t>‹nr.›</a:t>
            </a:fld>
            <a:endParaRPr lang="nl-NL" altLang="nl-NL"/>
          </a:p>
        </p:txBody>
      </p:sp>
    </p:spTree>
    <p:extLst>
      <p:ext uri="{BB962C8B-B14F-4D97-AF65-F5344CB8AC3E}">
        <p14:creationId xmlns:p14="http://schemas.microsoft.com/office/powerpoint/2010/main" val="127014815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327FB524-75CA-E409-B8B5-EF5C3B6CB787}"/>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82DE5A68-FE33-ED1E-1075-D93A4885813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8E2BEBC2-5986-92BD-0D7A-A49BA1E4CAFA}"/>
              </a:ext>
            </a:extLst>
          </p:cNvPr>
          <p:cNvSpPr>
            <a:spLocks noGrp="1" noChangeArrowheads="1"/>
          </p:cNvSpPr>
          <p:nvPr>
            <p:ph type="sldNum" sz="quarter" idx="12"/>
          </p:nvPr>
        </p:nvSpPr>
        <p:spPr>
          <a:ln/>
        </p:spPr>
        <p:txBody>
          <a:bodyPr/>
          <a:lstStyle>
            <a:lvl1pPr>
              <a:defRPr/>
            </a:lvl1pPr>
          </a:lstStyle>
          <a:p>
            <a:fld id="{37EE66E7-2674-45B2-A805-E928F3607A0E}" type="slidenum">
              <a:rPr lang="nl-NL" altLang="nl-NL"/>
              <a:pPr/>
              <a:t>‹nr.›</a:t>
            </a:fld>
            <a:endParaRPr lang="nl-NL" altLang="nl-NL"/>
          </a:p>
        </p:txBody>
      </p:sp>
    </p:spTree>
    <p:extLst>
      <p:ext uri="{BB962C8B-B14F-4D97-AF65-F5344CB8AC3E}">
        <p14:creationId xmlns:p14="http://schemas.microsoft.com/office/powerpoint/2010/main" val="325015736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585A960-7D7B-49C1-408E-16145C0B52FC}"/>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8170C923-F04C-CCA2-48F3-3583AAF45BA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1511F5A6-CBC7-5E73-F769-A24B7A45242F}"/>
              </a:ext>
            </a:extLst>
          </p:cNvPr>
          <p:cNvSpPr>
            <a:spLocks noGrp="1" noChangeArrowheads="1"/>
          </p:cNvSpPr>
          <p:nvPr>
            <p:ph type="sldNum" sz="quarter" idx="12"/>
          </p:nvPr>
        </p:nvSpPr>
        <p:spPr>
          <a:ln/>
        </p:spPr>
        <p:txBody>
          <a:bodyPr/>
          <a:lstStyle>
            <a:lvl1pPr>
              <a:defRPr/>
            </a:lvl1pPr>
          </a:lstStyle>
          <a:p>
            <a:fld id="{E3216D2D-57A8-4322-95C3-EA84FE9E8029}" type="slidenum">
              <a:rPr lang="nl-NL" altLang="nl-NL"/>
              <a:pPr/>
              <a:t>‹nr.›</a:t>
            </a:fld>
            <a:endParaRPr lang="nl-NL" altLang="nl-NL"/>
          </a:p>
        </p:txBody>
      </p:sp>
    </p:spTree>
    <p:extLst>
      <p:ext uri="{BB962C8B-B14F-4D97-AF65-F5344CB8AC3E}">
        <p14:creationId xmlns:p14="http://schemas.microsoft.com/office/powerpoint/2010/main" val="317357312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9E7EB04B-3ABD-35C8-B682-C582F0D8D656}"/>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349444C9-2460-6077-61E3-7A5EDF72290C}"/>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CC82AED6-BD8E-8EB5-B1DF-7E8F7BF9CDDD}"/>
              </a:ext>
            </a:extLst>
          </p:cNvPr>
          <p:cNvSpPr>
            <a:spLocks noGrp="1" noChangeArrowheads="1"/>
          </p:cNvSpPr>
          <p:nvPr>
            <p:ph type="sldNum" sz="quarter" idx="12"/>
          </p:nvPr>
        </p:nvSpPr>
        <p:spPr>
          <a:ln/>
        </p:spPr>
        <p:txBody>
          <a:bodyPr/>
          <a:lstStyle>
            <a:lvl1pPr>
              <a:defRPr/>
            </a:lvl1pPr>
          </a:lstStyle>
          <a:p>
            <a:fld id="{85A8225D-0C4A-4327-801C-5F471712FCBC}" type="slidenum">
              <a:rPr lang="nl-NL" altLang="nl-NL"/>
              <a:pPr/>
              <a:t>‹nr.›</a:t>
            </a:fld>
            <a:endParaRPr lang="nl-NL" altLang="nl-NL"/>
          </a:p>
        </p:txBody>
      </p:sp>
    </p:spTree>
    <p:extLst>
      <p:ext uri="{BB962C8B-B14F-4D97-AF65-F5344CB8AC3E}">
        <p14:creationId xmlns:p14="http://schemas.microsoft.com/office/powerpoint/2010/main" val="59709168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88DAF3AC-89E8-CE09-83EF-99C6C692AF1A}"/>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ACF8391E-5932-61B6-C881-9A9DCD791AA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0947D349-FF3B-2E72-607E-104BE1D99224}"/>
              </a:ext>
            </a:extLst>
          </p:cNvPr>
          <p:cNvSpPr>
            <a:spLocks noGrp="1" noChangeArrowheads="1"/>
          </p:cNvSpPr>
          <p:nvPr>
            <p:ph type="sldNum" sz="quarter" idx="12"/>
          </p:nvPr>
        </p:nvSpPr>
        <p:spPr>
          <a:ln/>
        </p:spPr>
        <p:txBody>
          <a:bodyPr/>
          <a:lstStyle>
            <a:lvl1pPr>
              <a:defRPr/>
            </a:lvl1pPr>
          </a:lstStyle>
          <a:p>
            <a:fld id="{EEB4DC63-7D60-4630-A1FE-2D3DD580367E}" type="slidenum">
              <a:rPr lang="nl-NL" altLang="nl-NL"/>
              <a:pPr/>
              <a:t>‹nr.›</a:t>
            </a:fld>
            <a:endParaRPr lang="nl-NL" altLang="nl-NL"/>
          </a:p>
        </p:txBody>
      </p:sp>
    </p:spTree>
    <p:extLst>
      <p:ext uri="{BB962C8B-B14F-4D97-AF65-F5344CB8AC3E}">
        <p14:creationId xmlns:p14="http://schemas.microsoft.com/office/powerpoint/2010/main" val="152056723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1CC44E5C-A3F0-4F0D-5B42-F475E252955B}"/>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EBC44B5-AE85-0B8E-E079-44B0F4D3EC6C}"/>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F987FA4-B63F-E196-B6BA-6D9C8E6412FB}"/>
              </a:ext>
            </a:extLst>
          </p:cNvPr>
          <p:cNvSpPr>
            <a:spLocks noGrp="1" noChangeArrowheads="1"/>
          </p:cNvSpPr>
          <p:nvPr>
            <p:ph type="sldNum" sz="quarter" idx="12"/>
          </p:nvPr>
        </p:nvSpPr>
        <p:spPr>
          <a:ln/>
        </p:spPr>
        <p:txBody>
          <a:bodyPr/>
          <a:lstStyle>
            <a:lvl1pPr>
              <a:defRPr/>
            </a:lvl1pPr>
          </a:lstStyle>
          <a:p>
            <a:fld id="{B654B85E-384D-4152-B6F3-00D0DDF59102}" type="slidenum">
              <a:rPr lang="nl-NL" altLang="nl-NL"/>
              <a:pPr/>
              <a:t>‹nr.›</a:t>
            </a:fld>
            <a:endParaRPr lang="nl-NL" altLang="nl-NL"/>
          </a:p>
        </p:txBody>
      </p:sp>
    </p:spTree>
    <p:extLst>
      <p:ext uri="{BB962C8B-B14F-4D97-AF65-F5344CB8AC3E}">
        <p14:creationId xmlns:p14="http://schemas.microsoft.com/office/powerpoint/2010/main" val="257290658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3EDC9B15-2191-F12B-D8BE-940F9E36037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9C8872B-9546-AC83-E6F2-763A0592DB4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82E91133-A1B8-8124-79FF-61DAA6236E48}"/>
              </a:ext>
            </a:extLst>
          </p:cNvPr>
          <p:cNvSpPr>
            <a:spLocks noGrp="1" noChangeArrowheads="1"/>
          </p:cNvSpPr>
          <p:nvPr>
            <p:ph type="sldNum" sz="quarter" idx="12"/>
          </p:nvPr>
        </p:nvSpPr>
        <p:spPr>
          <a:ln/>
        </p:spPr>
        <p:txBody>
          <a:bodyPr/>
          <a:lstStyle>
            <a:lvl1pPr>
              <a:defRPr/>
            </a:lvl1pPr>
          </a:lstStyle>
          <a:p>
            <a:fld id="{1B9069E7-48F6-498E-85F6-A9FAE8395F57}" type="slidenum">
              <a:rPr lang="nl-NL" altLang="nl-NL"/>
              <a:pPr/>
              <a:t>‹nr.›</a:t>
            </a:fld>
            <a:endParaRPr lang="nl-NL" altLang="nl-NL"/>
          </a:p>
        </p:txBody>
      </p:sp>
    </p:spTree>
    <p:extLst>
      <p:ext uri="{BB962C8B-B14F-4D97-AF65-F5344CB8AC3E}">
        <p14:creationId xmlns:p14="http://schemas.microsoft.com/office/powerpoint/2010/main" val="62596003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17462EC-7F14-D58D-4BDB-F8351E7F11EF}"/>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1037541B-14B1-C113-95D6-1CE6BB6D152D}"/>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AB545F94-37F9-172A-14F5-0A07F263392B}"/>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EDB4296B-D4BE-7942-3227-3849ECDF6F2E}"/>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487D84D4-1CEA-5864-6222-5ABB7605D3FB}"/>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5D826A8-17F4-4D38-957F-11FAC3262D89}"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DB57B8A6-20A6-6ED0-07A7-450A4EA909AF}"/>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592D18BD-4BF6-75FB-0C38-5D10C6AA617D}"/>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5B5F29DE-78AD-B0B4-966E-B20EA877B59F}"/>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0DF07F38-6310-A23D-D10E-ABB6022DF529}"/>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ECDAD99-C8D5-435B-AC18-696FB58DDA87}"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FF262434-A927-26B1-ABDE-A4D1FA71684E}"/>
              </a:ext>
            </a:extLst>
          </p:cNvPr>
          <p:cNvSpPr>
            <a:spLocks noGrp="1"/>
          </p:cNvSpPr>
          <p:nvPr>
            <p:ph type="title"/>
          </p:nvPr>
        </p:nvSpPr>
        <p:spPr/>
        <p:txBody>
          <a:bodyPr/>
          <a:lstStyle/>
          <a:p>
            <a:r>
              <a:rPr lang="nl-NL" altLang="nl-NL" sz="3600"/>
              <a:t>Als de Bijbel niet meer centraal staat …</a:t>
            </a:r>
          </a:p>
        </p:txBody>
      </p:sp>
      <p:pic>
        <p:nvPicPr>
          <p:cNvPr id="3075" name="Tijdelijke aanduiding voor inhoud 5">
            <a:extLst>
              <a:ext uri="{FF2B5EF4-FFF2-40B4-BE49-F238E27FC236}">
                <a16:creationId xmlns:a16="http://schemas.microsoft.com/office/drawing/2014/main" id="{F95DA435-18F8-2A18-359B-1B6F914FE30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762000"/>
            <a:ext cx="9144000" cy="6096000"/>
          </a:xfrm>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a:extLst>
              <a:ext uri="{FF2B5EF4-FFF2-40B4-BE49-F238E27FC236}">
                <a16:creationId xmlns:a16="http://schemas.microsoft.com/office/drawing/2014/main" id="{7BAF7F74-FA99-FFE8-6744-A83B16551B4B}"/>
              </a:ext>
            </a:extLst>
          </p:cNvPr>
          <p:cNvSpPr>
            <a:spLocks noGrp="1"/>
          </p:cNvSpPr>
          <p:nvPr>
            <p:ph type="title"/>
          </p:nvPr>
        </p:nvSpPr>
        <p:spPr/>
        <p:txBody>
          <a:bodyPr/>
          <a:lstStyle/>
          <a:p>
            <a:endParaRPr lang="nl-NL" altLang="nl-NL"/>
          </a:p>
        </p:txBody>
      </p:sp>
      <p:graphicFrame>
        <p:nvGraphicFramePr>
          <p:cNvPr id="4" name="Tijdelijke aanduiding voor inhoud 3">
            <a:extLst>
              <a:ext uri="{FF2B5EF4-FFF2-40B4-BE49-F238E27FC236}">
                <a16:creationId xmlns:a16="http://schemas.microsoft.com/office/drawing/2014/main" id="{6AF92ABD-406D-6EA7-5919-F0462D652B63}"/>
              </a:ext>
            </a:extLst>
          </p:cNvPr>
          <p:cNvGraphicFramePr>
            <a:graphicFrameLocks noGrp="1"/>
          </p:cNvGraphicFramePr>
          <p:nvPr>
            <p:ph idx="1"/>
            <p:extLst>
              <p:ext uri="{D42A27DB-BD31-4B8C-83A1-F6EECF244321}">
                <p14:modId xmlns:p14="http://schemas.microsoft.com/office/powerpoint/2010/main" val="1296084736"/>
              </p:ext>
            </p:extLst>
          </p:nvPr>
        </p:nvGraphicFramePr>
        <p:xfrm>
          <a:off x="1484312" y="3467542"/>
          <a:ext cx="9183688" cy="3507904"/>
        </p:xfrm>
        <a:graphic>
          <a:graphicData uri="http://schemas.openxmlformats.org/drawingml/2006/table">
            <a:tbl>
              <a:tblPr firstRow="1" bandRow="1">
                <a:effectLst>
                  <a:outerShdw blurRad="40000" dist="20000" dir="5400000" rotWithShape="0">
                    <a:srgbClr val="ED8009">
                      <a:alpha val="38000"/>
                    </a:srgbClr>
                  </a:outerShdw>
                </a:effectLst>
                <a:tableStyleId>{3C2FFA5D-87B4-456A-9821-1D502468CF0F}</a:tableStyleId>
              </a:tblPr>
              <a:tblGrid>
                <a:gridCol w="6038255">
                  <a:extLst>
                    <a:ext uri="{9D8B030D-6E8A-4147-A177-3AD203B41FA5}">
                      <a16:colId xmlns:a16="http://schemas.microsoft.com/office/drawing/2014/main" val="20000"/>
                    </a:ext>
                  </a:extLst>
                </a:gridCol>
                <a:gridCol w="3145433">
                  <a:extLst>
                    <a:ext uri="{9D8B030D-6E8A-4147-A177-3AD203B41FA5}">
                      <a16:colId xmlns:a16="http://schemas.microsoft.com/office/drawing/2014/main" val="20001"/>
                    </a:ext>
                  </a:extLst>
                </a:gridCol>
              </a:tblGrid>
              <a:tr h="764704">
                <a:tc>
                  <a:txBody>
                    <a:bodyPr/>
                    <a:lstStyle/>
                    <a:p>
                      <a:pPr>
                        <a:lnSpc>
                          <a:spcPct val="60000"/>
                        </a:lnSpc>
                      </a:pPr>
                      <a:endParaRPr lang="nl-NL" sz="2800" dirty="0">
                        <a:solidFill>
                          <a:srgbClr val="2D2D8A"/>
                        </a:solidFill>
                      </a:endParaRPr>
                    </a:p>
                    <a:p>
                      <a:pPr>
                        <a:lnSpc>
                          <a:spcPct val="60000"/>
                        </a:lnSpc>
                      </a:pPr>
                      <a:r>
                        <a:rPr lang="nl-NL" sz="2800" dirty="0">
                          <a:solidFill>
                            <a:srgbClr val="2D2D8A"/>
                          </a:solidFill>
                        </a:rPr>
                        <a:t> Chronologisch</a:t>
                      </a:r>
                      <a:r>
                        <a:rPr lang="nl-NL" sz="2800" baseline="0" dirty="0">
                          <a:solidFill>
                            <a:srgbClr val="2D2D8A"/>
                          </a:solidFill>
                        </a:rPr>
                        <a:t> overzicht</a:t>
                      </a:r>
                      <a:endParaRPr lang="nl-NL" sz="2800" dirty="0">
                        <a:solidFill>
                          <a:srgbClr val="2D2D8A"/>
                        </a:solidFill>
                      </a:endParaRPr>
                    </a:p>
                  </a:txBody>
                  <a:tcPr/>
                </a:tc>
                <a:tc>
                  <a:txBody>
                    <a:bodyPr/>
                    <a:lstStyle/>
                    <a:p>
                      <a:pPr>
                        <a:lnSpc>
                          <a:spcPct val="60000"/>
                        </a:lnSpc>
                      </a:pPr>
                      <a:endParaRPr lang="nl-NL" dirty="0">
                        <a:solidFill>
                          <a:srgbClr val="2D2D8A"/>
                        </a:solidFill>
                      </a:endParaRPr>
                    </a:p>
                  </a:txBody>
                  <a:tcPr/>
                </a:tc>
                <a:extLst>
                  <a:ext uri="{0D108BD9-81ED-4DB2-BD59-A6C34878D82A}">
                    <a16:rowId xmlns:a16="http://schemas.microsoft.com/office/drawing/2014/main" val="10000"/>
                  </a:ext>
                </a:extLst>
              </a:tr>
              <a:tr h="1422573">
                <a:tc>
                  <a:txBody>
                    <a:bodyPr/>
                    <a:lstStyle/>
                    <a:p>
                      <a:pPr>
                        <a:lnSpc>
                          <a:spcPct val="100000"/>
                        </a:lnSpc>
                      </a:pPr>
                      <a:endParaRPr lang="nl-NL" sz="2800" dirty="0">
                        <a:solidFill>
                          <a:srgbClr val="2D2D8A"/>
                        </a:solidFill>
                      </a:endParaRPr>
                    </a:p>
                    <a:p>
                      <a:pPr>
                        <a:lnSpc>
                          <a:spcPct val="100000"/>
                        </a:lnSpc>
                      </a:pPr>
                      <a:r>
                        <a:rPr lang="nl-NL" sz="2800" dirty="0">
                          <a:solidFill>
                            <a:srgbClr val="2D2D8A"/>
                          </a:solidFill>
                        </a:rPr>
                        <a:t>   539</a:t>
                      </a:r>
                      <a:r>
                        <a:rPr lang="nl-NL" sz="2800" baseline="0" dirty="0">
                          <a:solidFill>
                            <a:srgbClr val="2D2D8A"/>
                          </a:solidFill>
                        </a:rPr>
                        <a:t> – 530 </a:t>
                      </a:r>
                      <a:r>
                        <a:rPr lang="nl-NL" sz="2800" dirty="0">
                          <a:solidFill>
                            <a:srgbClr val="2D2D8A"/>
                          </a:solidFill>
                        </a:rPr>
                        <a:t>  terugkeer</a:t>
                      </a:r>
                      <a:r>
                        <a:rPr lang="nl-NL" sz="2800" baseline="0" dirty="0">
                          <a:solidFill>
                            <a:srgbClr val="2D2D8A"/>
                          </a:solidFill>
                        </a:rPr>
                        <a:t> + </a:t>
                      </a:r>
                      <a:r>
                        <a:rPr lang="nl-NL" sz="2800" dirty="0">
                          <a:solidFill>
                            <a:srgbClr val="2D2D8A"/>
                          </a:solidFill>
                        </a:rPr>
                        <a:t>herbouw </a:t>
                      </a:r>
                    </a:p>
                    <a:p>
                      <a:pPr>
                        <a:lnSpc>
                          <a:spcPct val="100000"/>
                        </a:lnSpc>
                      </a:pPr>
                      <a:r>
                        <a:rPr lang="nl-NL" sz="2800" dirty="0">
                          <a:solidFill>
                            <a:srgbClr val="2D2D8A"/>
                          </a:solidFill>
                        </a:rPr>
                        <a:t>   522</a:t>
                      </a:r>
                      <a:r>
                        <a:rPr lang="nl-NL" sz="2800" baseline="0" dirty="0">
                          <a:solidFill>
                            <a:srgbClr val="2D2D8A"/>
                          </a:solidFill>
                        </a:rPr>
                        <a:t> – </a:t>
                      </a:r>
                      <a:r>
                        <a:rPr lang="nl-NL" sz="2800" dirty="0">
                          <a:solidFill>
                            <a:srgbClr val="2D2D8A"/>
                          </a:solidFill>
                        </a:rPr>
                        <a:t>515  </a:t>
                      </a:r>
                      <a:r>
                        <a:rPr lang="nl-NL" sz="2800" baseline="0" dirty="0">
                          <a:solidFill>
                            <a:srgbClr val="2D2D8A"/>
                          </a:solidFill>
                        </a:rPr>
                        <a:t> </a:t>
                      </a:r>
                      <a:r>
                        <a:rPr lang="nl-NL" sz="2800" dirty="0">
                          <a:solidFill>
                            <a:srgbClr val="2D2D8A"/>
                          </a:solidFill>
                        </a:rPr>
                        <a:t>tempelbouw voltooid</a:t>
                      </a:r>
                    </a:p>
                  </a:txBody>
                  <a:tcPr/>
                </a:tc>
                <a:tc>
                  <a:txBody>
                    <a:bodyPr/>
                    <a:lstStyle/>
                    <a:p>
                      <a:pPr>
                        <a:lnSpc>
                          <a:spcPct val="100000"/>
                        </a:lnSpc>
                      </a:pPr>
                      <a:endParaRPr lang="nl-NL" sz="2400" dirty="0">
                        <a:solidFill>
                          <a:srgbClr val="2D2D8A"/>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2400" dirty="0">
                          <a:solidFill>
                            <a:srgbClr val="2D2D8A"/>
                          </a:solidFill>
                        </a:rPr>
                        <a:t>Cyrus</a:t>
                      </a:r>
                      <a:r>
                        <a:rPr lang="nl-NL" sz="2400" baseline="0" dirty="0">
                          <a:solidFill>
                            <a:srgbClr val="2D2D8A"/>
                          </a:solidFill>
                        </a:rPr>
                        <a:t> II  (539-530)</a:t>
                      </a:r>
                      <a:endParaRPr lang="nl-NL" sz="2400" dirty="0">
                        <a:solidFill>
                          <a:srgbClr val="2D2D8A"/>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2400" dirty="0">
                          <a:solidFill>
                            <a:srgbClr val="2D2D8A"/>
                          </a:solidFill>
                        </a:rPr>
                        <a:t>Darius I  (522-485)</a:t>
                      </a:r>
                    </a:p>
                    <a:p>
                      <a:pPr>
                        <a:lnSpc>
                          <a:spcPct val="100000"/>
                        </a:lnSpc>
                      </a:pPr>
                      <a:r>
                        <a:rPr lang="nl-NL" sz="2400" dirty="0" err="1">
                          <a:solidFill>
                            <a:srgbClr val="2D2D8A"/>
                          </a:solidFill>
                        </a:rPr>
                        <a:t>Xerxes</a:t>
                      </a:r>
                      <a:r>
                        <a:rPr lang="nl-NL" sz="2400" dirty="0">
                          <a:solidFill>
                            <a:srgbClr val="2D2D8A"/>
                          </a:solidFill>
                        </a:rPr>
                        <a:t>    (485-465)</a:t>
                      </a:r>
                    </a:p>
                  </a:txBody>
                  <a:tcPr/>
                </a:tc>
                <a:extLst>
                  <a:ext uri="{0D108BD9-81ED-4DB2-BD59-A6C34878D82A}">
                    <a16:rowId xmlns:a16="http://schemas.microsoft.com/office/drawing/2014/main" val="10001"/>
                  </a:ext>
                </a:extLst>
              </a:tr>
              <a:tr h="857250">
                <a:tc>
                  <a:txBody>
                    <a:bodyPr/>
                    <a:lstStyle/>
                    <a:p>
                      <a:pPr>
                        <a:lnSpc>
                          <a:spcPct val="100000"/>
                        </a:lnSpc>
                      </a:pPr>
                      <a:r>
                        <a:rPr lang="nl-NL" sz="2800" dirty="0">
                          <a:solidFill>
                            <a:srgbClr val="2D2D8A"/>
                          </a:solidFill>
                        </a:rPr>
                        <a:t>   458 – 457   Ezra keert terug</a:t>
                      </a:r>
                    </a:p>
                    <a:p>
                      <a:pPr>
                        <a:lnSpc>
                          <a:spcPct val="100000"/>
                        </a:lnSpc>
                      </a:pPr>
                      <a:r>
                        <a:rPr lang="nl-NL" sz="2800" dirty="0">
                          <a:solidFill>
                            <a:srgbClr val="2D2D8A"/>
                          </a:solidFill>
                        </a:rPr>
                        <a:t>   445 – 433   Nehemia</a:t>
                      </a:r>
                      <a:r>
                        <a:rPr lang="nl-NL" sz="2800" baseline="0" dirty="0">
                          <a:solidFill>
                            <a:srgbClr val="2D2D8A"/>
                          </a:solidFill>
                        </a:rPr>
                        <a:t> muren </a:t>
                      </a:r>
                      <a:r>
                        <a:rPr lang="nl-NL" sz="2800" baseline="0" dirty="0" err="1">
                          <a:solidFill>
                            <a:srgbClr val="2D2D8A"/>
                          </a:solidFill>
                        </a:rPr>
                        <a:t>Jeruz</a:t>
                      </a:r>
                      <a:r>
                        <a:rPr lang="nl-NL" sz="2800" baseline="0" dirty="0">
                          <a:solidFill>
                            <a:srgbClr val="2D2D8A"/>
                          </a:solidFill>
                        </a:rPr>
                        <a:t>.</a:t>
                      </a:r>
                      <a:endParaRPr lang="nl-NL" sz="2800" b="1" dirty="0">
                        <a:solidFill>
                          <a:srgbClr val="2D2D8A"/>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2400" b="0" dirty="0" err="1">
                          <a:solidFill>
                            <a:srgbClr val="2D2D8A"/>
                          </a:solidFill>
                        </a:rPr>
                        <a:t>Artaxerxes</a:t>
                      </a:r>
                      <a:r>
                        <a:rPr lang="nl-NL" sz="2400" b="0" baseline="0" dirty="0">
                          <a:solidFill>
                            <a:srgbClr val="2D2D8A"/>
                          </a:solidFill>
                        </a:rPr>
                        <a:t> </a:t>
                      </a:r>
                    </a:p>
                    <a:p>
                      <a:pPr marL="0" marR="0" indent="0" algn="l" defTabSz="914400" rtl="0" eaLnBrk="1" fontAlgn="auto" latinLnBrk="0" hangingPunct="1">
                        <a:lnSpc>
                          <a:spcPct val="100000"/>
                        </a:lnSpc>
                        <a:spcBef>
                          <a:spcPts val="0"/>
                        </a:spcBef>
                        <a:spcAft>
                          <a:spcPts val="0"/>
                        </a:spcAft>
                        <a:buClrTx/>
                        <a:buSzTx/>
                        <a:buFontTx/>
                        <a:buNone/>
                        <a:tabLst/>
                        <a:defRPr/>
                      </a:pPr>
                      <a:r>
                        <a:rPr lang="nl-NL" sz="2400" b="0" baseline="0" dirty="0">
                          <a:solidFill>
                            <a:srgbClr val="2D2D8A"/>
                          </a:solidFill>
                        </a:rPr>
                        <a:t>(465-424)</a:t>
                      </a:r>
                      <a:endParaRPr lang="nl-NL" sz="2400" dirty="0">
                        <a:solidFill>
                          <a:srgbClr val="2D2D8A"/>
                        </a:solidFill>
                      </a:endParaRPr>
                    </a:p>
                    <a:p>
                      <a:pPr>
                        <a:lnSpc>
                          <a:spcPct val="100000"/>
                        </a:lnSpc>
                      </a:pPr>
                      <a:endParaRPr lang="nl-NL" sz="2400" dirty="0">
                        <a:solidFill>
                          <a:srgbClr val="2D2D8A"/>
                        </a:solidFill>
                      </a:endParaRPr>
                    </a:p>
                  </a:txBody>
                  <a:tcPr/>
                </a:tc>
                <a:extLst>
                  <a:ext uri="{0D108BD9-81ED-4DB2-BD59-A6C34878D82A}">
                    <a16:rowId xmlns:a16="http://schemas.microsoft.com/office/drawing/2014/main" val="10002"/>
                  </a:ext>
                </a:extLst>
              </a:tr>
            </a:tbl>
          </a:graphicData>
        </a:graphic>
      </p:graphicFrame>
      <p:pic>
        <p:nvPicPr>
          <p:cNvPr id="4100" name="Tijdelijke aanduiding voor inhoud 3">
            <a:extLst>
              <a:ext uri="{FF2B5EF4-FFF2-40B4-BE49-F238E27FC236}">
                <a16:creationId xmlns:a16="http://schemas.microsoft.com/office/drawing/2014/main" id="{C0965143-037F-FB74-1F2D-3B0936FD2AB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84312" y="-387350"/>
            <a:ext cx="9183688" cy="494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5C263846-840D-014B-1AF9-F294F50BF1D8}"/>
              </a:ext>
            </a:extLst>
          </p:cNvPr>
          <p:cNvSpPr>
            <a:spLocks noGrp="1"/>
          </p:cNvSpPr>
          <p:nvPr>
            <p:ph type="title"/>
          </p:nvPr>
        </p:nvSpPr>
        <p:spPr/>
        <p:txBody>
          <a:bodyPr/>
          <a:lstStyle/>
          <a:p>
            <a:r>
              <a:rPr lang="nl-NL" altLang="nl-NL"/>
              <a:t>Ezra – 80 jaar later</a:t>
            </a:r>
          </a:p>
        </p:txBody>
      </p:sp>
      <p:sp>
        <p:nvSpPr>
          <p:cNvPr id="5123" name="Tijdelijke aanduiding voor inhoud 4">
            <a:extLst>
              <a:ext uri="{FF2B5EF4-FFF2-40B4-BE49-F238E27FC236}">
                <a16:creationId xmlns:a16="http://schemas.microsoft.com/office/drawing/2014/main" id="{B8417082-BA6B-25A0-D00C-9DAF29E4CF8F}"/>
              </a:ext>
            </a:extLst>
          </p:cNvPr>
          <p:cNvSpPr>
            <a:spLocks noGrp="1"/>
          </p:cNvSpPr>
          <p:nvPr>
            <p:ph idx="1"/>
          </p:nvPr>
        </p:nvSpPr>
        <p:spPr/>
        <p:txBody>
          <a:bodyPr/>
          <a:lstStyle/>
          <a:p>
            <a:endParaRPr lang="nl-NL" altLang="nl-NL"/>
          </a:p>
        </p:txBody>
      </p:sp>
      <p:pic>
        <p:nvPicPr>
          <p:cNvPr id="5124" name="Picture 2" descr="Afbeeldingsresultaat voor ezra bijbel">
            <a:extLst>
              <a:ext uri="{FF2B5EF4-FFF2-40B4-BE49-F238E27FC236}">
                <a16:creationId xmlns:a16="http://schemas.microsoft.com/office/drawing/2014/main" id="{B5824BE2-BA16-6B7F-7CC8-647F5F2511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6538" y="671514"/>
            <a:ext cx="9161463" cy="621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el 4">
            <a:extLst>
              <a:ext uri="{FF2B5EF4-FFF2-40B4-BE49-F238E27FC236}">
                <a16:creationId xmlns:a16="http://schemas.microsoft.com/office/drawing/2014/main" id="{7795CD8D-A427-28F7-7B85-2FBB7EC5FAA8}"/>
              </a:ext>
            </a:extLst>
          </p:cNvPr>
          <p:cNvSpPr>
            <a:spLocks noGrp="1"/>
          </p:cNvSpPr>
          <p:nvPr>
            <p:ph type="title"/>
          </p:nvPr>
        </p:nvSpPr>
        <p:spPr/>
        <p:txBody>
          <a:bodyPr/>
          <a:lstStyle/>
          <a:p>
            <a:r>
              <a:rPr lang="nl-NL" altLang="nl-NL" sz="3600" u="none"/>
              <a:t>	</a:t>
            </a:r>
            <a:endParaRPr lang="nl-NL" altLang="nl-NL" sz="3600"/>
          </a:p>
        </p:txBody>
      </p:sp>
      <p:sp>
        <p:nvSpPr>
          <p:cNvPr id="6147" name="Tijdelijke aanduiding voor inhoud 2">
            <a:extLst>
              <a:ext uri="{FF2B5EF4-FFF2-40B4-BE49-F238E27FC236}">
                <a16:creationId xmlns:a16="http://schemas.microsoft.com/office/drawing/2014/main" id="{534E7E2B-2C40-F914-3F3C-5DD18A7A674E}"/>
              </a:ext>
            </a:extLst>
          </p:cNvPr>
          <p:cNvSpPr>
            <a:spLocks noGrp="1"/>
          </p:cNvSpPr>
          <p:nvPr>
            <p:ph idx="1"/>
          </p:nvPr>
        </p:nvSpPr>
        <p:spPr>
          <a:xfrm>
            <a:off x="1919289" y="404814"/>
            <a:ext cx="8497887" cy="6192837"/>
          </a:xfrm>
        </p:spPr>
        <p:txBody>
          <a:bodyPr/>
          <a:lstStyle/>
          <a:p>
            <a:pPr algn="ctr">
              <a:lnSpc>
                <a:spcPct val="150000"/>
              </a:lnSpc>
            </a:pPr>
            <a:r>
              <a:rPr lang="nl-NL" altLang="nl-NL" sz="4000" b="1">
                <a:solidFill>
                  <a:srgbClr val="000000"/>
                </a:solidFill>
              </a:rPr>
              <a:t>Leef je uit en ga helemaal los</a:t>
            </a:r>
          </a:p>
          <a:p>
            <a:pPr algn="ctr">
              <a:lnSpc>
                <a:spcPct val="150000"/>
              </a:lnSpc>
            </a:pPr>
            <a:r>
              <a:rPr lang="nl-NL" altLang="nl-NL" sz="4000">
                <a:solidFill>
                  <a:srgbClr val="000000"/>
                </a:solidFill>
              </a:rPr>
              <a:t>als je je hart aan God gegeven hebt</a:t>
            </a:r>
          </a:p>
          <a:p>
            <a:pPr>
              <a:lnSpc>
                <a:spcPct val="150000"/>
              </a:lnSpc>
            </a:pPr>
            <a:endParaRPr lang="nl-NL" altLang="nl-NL" sz="4000">
              <a:solidFill>
                <a:srgbClr val="000000"/>
              </a:solidFill>
            </a:endParaRPr>
          </a:p>
          <a:p>
            <a:pPr>
              <a:lnSpc>
                <a:spcPct val="150000"/>
              </a:lnSpc>
            </a:pPr>
            <a:r>
              <a:rPr lang="nl-NL" altLang="nl-NL" sz="3200">
                <a:solidFill>
                  <a:srgbClr val="000000"/>
                </a:solidFill>
              </a:rPr>
              <a:t>  1/	‘Ik wil alles van </a:t>
            </a:r>
          </a:p>
          <a:p>
            <a:pPr>
              <a:lnSpc>
                <a:spcPct val="150000"/>
              </a:lnSpc>
            </a:pPr>
            <a:r>
              <a:rPr lang="nl-NL" altLang="nl-NL" sz="3200">
                <a:solidFill>
                  <a:srgbClr val="000000"/>
                </a:solidFill>
              </a:rPr>
              <a:t>	    	 U weten, Heer!’</a:t>
            </a:r>
          </a:p>
          <a:p>
            <a:pPr>
              <a:lnSpc>
                <a:spcPct val="150000"/>
              </a:lnSpc>
            </a:pPr>
            <a:endParaRPr lang="nl-NL" altLang="nl-NL" sz="3600">
              <a:solidFill>
                <a:srgbClr val="000000"/>
              </a:solidFill>
            </a:endParaRPr>
          </a:p>
          <a:p>
            <a:pPr>
              <a:lnSpc>
                <a:spcPct val="150000"/>
              </a:lnSpc>
            </a:pPr>
            <a:endParaRPr lang="nl-NL" altLang="nl-NL">
              <a:solidFill>
                <a:srgbClr val="000000"/>
              </a:solidFill>
            </a:endParaRPr>
          </a:p>
        </p:txBody>
      </p:sp>
      <p:pic>
        <p:nvPicPr>
          <p:cNvPr id="6148" name="Afbeelding 2">
            <a:extLst>
              <a:ext uri="{FF2B5EF4-FFF2-40B4-BE49-F238E27FC236}">
                <a16:creationId xmlns:a16="http://schemas.microsoft.com/office/drawing/2014/main" id="{AA21973E-FC6D-4644-7060-F6DC7370550F}"/>
              </a:ext>
            </a:extLst>
          </p:cNvPr>
          <p:cNvPicPr>
            <a:picLocks noChangeAspect="1"/>
          </p:cNvPicPr>
          <p:nvPr/>
        </p:nvPicPr>
        <p:blipFill>
          <a:blip r:embed="rId3">
            <a:extLst>
              <a:ext uri="{28A0092B-C50C-407E-A947-70E740481C1C}">
                <a14:useLocalDpi xmlns:a14="http://schemas.microsoft.com/office/drawing/2010/main" val="0"/>
              </a:ext>
            </a:extLst>
          </a:blip>
          <a:srcRect l="16280" r="9685"/>
          <a:stretch>
            <a:fillRect/>
          </a:stretch>
        </p:blipFill>
        <p:spPr bwMode="auto">
          <a:xfrm>
            <a:off x="7356475" y="2420938"/>
            <a:ext cx="3276600" cy="442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Titel 4">
            <a:extLst>
              <a:ext uri="{FF2B5EF4-FFF2-40B4-BE49-F238E27FC236}">
                <a16:creationId xmlns:a16="http://schemas.microsoft.com/office/drawing/2014/main" id="{42910FD4-0040-2DDD-7123-5FB4562D9D3E}"/>
              </a:ext>
            </a:extLst>
          </p:cNvPr>
          <p:cNvSpPr>
            <a:spLocks noGrp="1"/>
          </p:cNvSpPr>
          <p:nvPr>
            <p:ph type="title"/>
          </p:nvPr>
        </p:nvSpPr>
        <p:spPr/>
        <p:txBody>
          <a:bodyPr/>
          <a:lstStyle/>
          <a:p>
            <a:r>
              <a:rPr lang="nl-NL" altLang="nl-NL" sz="3600" u="none"/>
              <a:t>	</a:t>
            </a:r>
            <a:endParaRPr lang="nl-NL" altLang="nl-NL" sz="3600"/>
          </a:p>
        </p:txBody>
      </p:sp>
      <p:sp>
        <p:nvSpPr>
          <p:cNvPr id="7171" name="Tijdelijke aanduiding voor inhoud 2">
            <a:extLst>
              <a:ext uri="{FF2B5EF4-FFF2-40B4-BE49-F238E27FC236}">
                <a16:creationId xmlns:a16="http://schemas.microsoft.com/office/drawing/2014/main" id="{4C7702D9-6786-B7AE-A65A-2D3B59CF3CA6}"/>
              </a:ext>
            </a:extLst>
          </p:cNvPr>
          <p:cNvSpPr>
            <a:spLocks noGrp="1"/>
          </p:cNvSpPr>
          <p:nvPr>
            <p:ph idx="1"/>
          </p:nvPr>
        </p:nvSpPr>
        <p:spPr>
          <a:xfrm>
            <a:off x="1919289" y="404814"/>
            <a:ext cx="8497887" cy="6192837"/>
          </a:xfrm>
        </p:spPr>
        <p:txBody>
          <a:bodyPr/>
          <a:lstStyle/>
          <a:p>
            <a:pPr algn="ctr">
              <a:lnSpc>
                <a:spcPct val="150000"/>
              </a:lnSpc>
            </a:pPr>
            <a:r>
              <a:rPr lang="nl-NL" altLang="nl-NL" sz="4000" b="1">
                <a:solidFill>
                  <a:srgbClr val="000000"/>
                </a:solidFill>
              </a:rPr>
              <a:t>Leef je uit en ga helemaal los</a:t>
            </a:r>
          </a:p>
          <a:p>
            <a:pPr algn="ctr">
              <a:lnSpc>
                <a:spcPct val="150000"/>
              </a:lnSpc>
            </a:pPr>
            <a:r>
              <a:rPr lang="nl-NL" altLang="nl-NL" sz="4000">
                <a:solidFill>
                  <a:srgbClr val="000000"/>
                </a:solidFill>
              </a:rPr>
              <a:t>als je je hart aan God gegeven hebt</a:t>
            </a:r>
          </a:p>
          <a:p>
            <a:pPr>
              <a:lnSpc>
                <a:spcPct val="150000"/>
              </a:lnSpc>
            </a:pPr>
            <a:endParaRPr lang="nl-NL" altLang="nl-NL" sz="4000">
              <a:solidFill>
                <a:srgbClr val="000000"/>
              </a:solidFill>
            </a:endParaRPr>
          </a:p>
          <a:p>
            <a:pPr>
              <a:lnSpc>
                <a:spcPct val="150000"/>
              </a:lnSpc>
            </a:pPr>
            <a:r>
              <a:rPr lang="nl-NL" altLang="nl-NL" sz="2400">
                <a:solidFill>
                  <a:srgbClr val="000000"/>
                </a:solidFill>
              </a:rPr>
              <a:t>  1/	‘Ik wil alles van U weten, Heer!’</a:t>
            </a:r>
          </a:p>
          <a:p>
            <a:pPr>
              <a:lnSpc>
                <a:spcPct val="150000"/>
              </a:lnSpc>
            </a:pPr>
            <a:r>
              <a:rPr lang="nl-NL" altLang="nl-NL" sz="2400">
                <a:solidFill>
                  <a:srgbClr val="000000"/>
                </a:solidFill>
              </a:rPr>
              <a:t>  </a:t>
            </a:r>
            <a:r>
              <a:rPr lang="nl-NL" altLang="nl-NL" sz="3200">
                <a:solidFill>
                  <a:srgbClr val="000000"/>
                </a:solidFill>
              </a:rPr>
              <a:t>2/	‘Ik wil alles voor </a:t>
            </a:r>
          </a:p>
          <a:p>
            <a:pPr>
              <a:lnSpc>
                <a:spcPct val="150000"/>
              </a:lnSpc>
            </a:pPr>
            <a:r>
              <a:rPr lang="nl-NL" altLang="nl-NL" sz="3200">
                <a:solidFill>
                  <a:srgbClr val="000000"/>
                </a:solidFill>
              </a:rPr>
              <a:t>		 U doen, Heer!’</a:t>
            </a:r>
            <a:endParaRPr lang="nl-NL" altLang="nl-NL">
              <a:solidFill>
                <a:srgbClr val="000000"/>
              </a:solidFill>
            </a:endParaRPr>
          </a:p>
        </p:txBody>
      </p:sp>
      <p:pic>
        <p:nvPicPr>
          <p:cNvPr id="7172" name="Afbeelding 2">
            <a:extLst>
              <a:ext uri="{FF2B5EF4-FFF2-40B4-BE49-F238E27FC236}">
                <a16:creationId xmlns:a16="http://schemas.microsoft.com/office/drawing/2014/main" id="{29F75075-5478-D8A2-8668-76C4F7DBFBEB}"/>
              </a:ext>
            </a:extLst>
          </p:cNvPr>
          <p:cNvPicPr>
            <a:picLocks noChangeAspect="1"/>
          </p:cNvPicPr>
          <p:nvPr/>
        </p:nvPicPr>
        <p:blipFill>
          <a:blip r:embed="rId3">
            <a:extLst>
              <a:ext uri="{28A0092B-C50C-407E-A947-70E740481C1C}">
                <a14:useLocalDpi xmlns:a14="http://schemas.microsoft.com/office/drawing/2010/main" val="0"/>
              </a:ext>
            </a:extLst>
          </a:blip>
          <a:srcRect l="16280" r="9685"/>
          <a:stretch>
            <a:fillRect/>
          </a:stretch>
        </p:blipFill>
        <p:spPr bwMode="auto">
          <a:xfrm>
            <a:off x="7356475" y="2420938"/>
            <a:ext cx="3276600" cy="442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Titel 4">
            <a:extLst>
              <a:ext uri="{FF2B5EF4-FFF2-40B4-BE49-F238E27FC236}">
                <a16:creationId xmlns:a16="http://schemas.microsoft.com/office/drawing/2014/main" id="{E3551EF8-57C2-6981-74D3-7FFB7EC7903C}"/>
              </a:ext>
            </a:extLst>
          </p:cNvPr>
          <p:cNvSpPr>
            <a:spLocks noGrp="1"/>
          </p:cNvSpPr>
          <p:nvPr>
            <p:ph type="title"/>
          </p:nvPr>
        </p:nvSpPr>
        <p:spPr/>
        <p:txBody>
          <a:bodyPr/>
          <a:lstStyle/>
          <a:p>
            <a:r>
              <a:rPr lang="nl-NL" altLang="nl-NL" sz="3600" u="none"/>
              <a:t>	</a:t>
            </a:r>
            <a:endParaRPr lang="nl-NL" altLang="nl-NL" sz="3600"/>
          </a:p>
        </p:txBody>
      </p:sp>
      <p:pic>
        <p:nvPicPr>
          <p:cNvPr id="8195" name="Afbeelding 2">
            <a:extLst>
              <a:ext uri="{FF2B5EF4-FFF2-40B4-BE49-F238E27FC236}">
                <a16:creationId xmlns:a16="http://schemas.microsoft.com/office/drawing/2014/main" id="{09E27927-08C7-6A2A-0E06-642423F88FED}"/>
              </a:ext>
            </a:extLst>
          </p:cNvPr>
          <p:cNvPicPr>
            <a:picLocks noChangeAspect="1"/>
          </p:cNvPicPr>
          <p:nvPr/>
        </p:nvPicPr>
        <p:blipFill>
          <a:blip r:embed="rId3">
            <a:extLst>
              <a:ext uri="{28A0092B-C50C-407E-A947-70E740481C1C}">
                <a14:useLocalDpi xmlns:a14="http://schemas.microsoft.com/office/drawing/2010/main" val="0"/>
              </a:ext>
            </a:extLst>
          </a:blip>
          <a:srcRect l="16280" r="9685"/>
          <a:stretch>
            <a:fillRect/>
          </a:stretch>
        </p:blipFill>
        <p:spPr bwMode="auto">
          <a:xfrm>
            <a:off x="7356475" y="2420938"/>
            <a:ext cx="3276600" cy="442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ijdelijke aanduiding voor inhoud 2">
            <a:extLst>
              <a:ext uri="{FF2B5EF4-FFF2-40B4-BE49-F238E27FC236}">
                <a16:creationId xmlns:a16="http://schemas.microsoft.com/office/drawing/2014/main" id="{5F3BA05A-419A-CA63-3670-0BECC72597D8}"/>
              </a:ext>
            </a:extLst>
          </p:cNvPr>
          <p:cNvSpPr>
            <a:spLocks noGrp="1"/>
          </p:cNvSpPr>
          <p:nvPr>
            <p:ph idx="1"/>
          </p:nvPr>
        </p:nvSpPr>
        <p:spPr>
          <a:xfrm>
            <a:off x="1919289" y="404814"/>
            <a:ext cx="8497887" cy="6192837"/>
          </a:xfrm>
        </p:spPr>
        <p:txBody>
          <a:bodyPr/>
          <a:lstStyle/>
          <a:p>
            <a:pPr algn="ctr">
              <a:lnSpc>
                <a:spcPct val="150000"/>
              </a:lnSpc>
            </a:pPr>
            <a:r>
              <a:rPr lang="nl-NL" altLang="nl-NL" sz="4000" b="1">
                <a:solidFill>
                  <a:srgbClr val="000000"/>
                </a:solidFill>
              </a:rPr>
              <a:t>Leef je uit en ga helemaal los</a:t>
            </a:r>
          </a:p>
          <a:p>
            <a:pPr algn="ctr">
              <a:lnSpc>
                <a:spcPct val="150000"/>
              </a:lnSpc>
            </a:pPr>
            <a:r>
              <a:rPr lang="nl-NL" altLang="nl-NL" sz="4000">
                <a:solidFill>
                  <a:srgbClr val="000000"/>
                </a:solidFill>
              </a:rPr>
              <a:t>als je je hart aan God gegeven hebt</a:t>
            </a:r>
          </a:p>
          <a:p>
            <a:pPr>
              <a:lnSpc>
                <a:spcPct val="150000"/>
              </a:lnSpc>
            </a:pPr>
            <a:endParaRPr lang="nl-NL" altLang="nl-NL" sz="4000">
              <a:solidFill>
                <a:srgbClr val="000000"/>
              </a:solidFill>
            </a:endParaRPr>
          </a:p>
          <a:p>
            <a:pPr>
              <a:lnSpc>
                <a:spcPct val="150000"/>
              </a:lnSpc>
            </a:pPr>
            <a:r>
              <a:rPr lang="nl-NL" altLang="nl-NL" sz="2400">
                <a:solidFill>
                  <a:srgbClr val="000000"/>
                </a:solidFill>
              </a:rPr>
              <a:t>  1/	‘Ik wil alles van U weten, Heer!’</a:t>
            </a:r>
          </a:p>
          <a:p>
            <a:pPr>
              <a:lnSpc>
                <a:spcPct val="150000"/>
              </a:lnSpc>
            </a:pPr>
            <a:r>
              <a:rPr lang="nl-NL" altLang="nl-NL" sz="2400">
                <a:solidFill>
                  <a:srgbClr val="000000"/>
                </a:solidFill>
              </a:rPr>
              <a:t>  2/	‘Ik wil alles voor U doen, Heer!’</a:t>
            </a:r>
          </a:p>
          <a:p>
            <a:pPr>
              <a:lnSpc>
                <a:spcPct val="150000"/>
              </a:lnSpc>
            </a:pPr>
            <a:r>
              <a:rPr lang="nl-NL" altLang="nl-NL" sz="2400">
                <a:solidFill>
                  <a:srgbClr val="000000"/>
                </a:solidFill>
              </a:rPr>
              <a:t>  </a:t>
            </a:r>
            <a:r>
              <a:rPr lang="nl-NL" altLang="nl-NL" sz="3200">
                <a:solidFill>
                  <a:srgbClr val="000000"/>
                </a:solidFill>
              </a:rPr>
              <a:t>3/ 	‘Ik wil U altijd promoten,</a:t>
            </a:r>
          </a:p>
          <a:p>
            <a:pPr>
              <a:lnSpc>
                <a:spcPct val="150000"/>
              </a:lnSpc>
            </a:pPr>
            <a:r>
              <a:rPr lang="nl-NL" altLang="nl-NL" sz="3200">
                <a:solidFill>
                  <a:srgbClr val="000000"/>
                </a:solidFill>
              </a:rPr>
              <a:t>		 Heer!’</a:t>
            </a:r>
          </a:p>
          <a:p>
            <a:pPr>
              <a:lnSpc>
                <a:spcPct val="150000"/>
              </a:lnSpc>
            </a:pPr>
            <a:endParaRPr lang="nl-NL" altLang="nl-NL" sz="3600">
              <a:solidFill>
                <a:srgbClr val="000000"/>
              </a:solidFill>
            </a:endParaRPr>
          </a:p>
          <a:p>
            <a:pPr>
              <a:lnSpc>
                <a:spcPct val="150000"/>
              </a:lnSpc>
            </a:pPr>
            <a:endParaRPr lang="nl-NL" altLang="nl-NL">
              <a:solidFill>
                <a:srgbClr val="000000"/>
              </a:solidFill>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Tijdelijke aanduiding voor inhoud 3">
            <a:extLst>
              <a:ext uri="{FF2B5EF4-FFF2-40B4-BE49-F238E27FC236}">
                <a16:creationId xmlns:a16="http://schemas.microsoft.com/office/drawing/2014/main" id="{50C31852-BE56-C55B-99FF-37B3A1DDEC3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512887" y="1719264"/>
            <a:ext cx="9191626" cy="5165725"/>
          </a:xfrm>
        </p:spPr>
      </p:pic>
      <p:sp>
        <p:nvSpPr>
          <p:cNvPr id="9219" name="Titel 1">
            <a:extLst>
              <a:ext uri="{FF2B5EF4-FFF2-40B4-BE49-F238E27FC236}">
                <a16:creationId xmlns:a16="http://schemas.microsoft.com/office/drawing/2014/main" id="{B1F83D5A-CCDE-66BA-3E44-215251BBFA08}"/>
              </a:ext>
            </a:extLst>
          </p:cNvPr>
          <p:cNvSpPr txBox="1">
            <a:spLocks/>
          </p:cNvSpPr>
          <p:nvPr/>
        </p:nvSpPr>
        <p:spPr bwMode="auto">
          <a:xfrm>
            <a:off x="1774825" y="188913"/>
            <a:ext cx="864235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lnSpc>
                <a:spcPct val="110000"/>
              </a:lnSpc>
              <a:defRPr sz="2800">
                <a:solidFill>
                  <a:schemeClr val="tx1"/>
                </a:solidFill>
                <a:latin typeface="Tahoma" panose="020B0604030504040204" pitchFamily="34" charset="0"/>
              </a:defRPr>
            </a:lvl1pPr>
            <a:lvl2pPr marL="342900" indent="-342900" eaLnBrk="0" hangingPunct="0">
              <a:spcBef>
                <a:spcPct val="20000"/>
              </a:spcBef>
              <a:buChar char="–"/>
              <a:defRPr sz="2800">
                <a:solidFill>
                  <a:schemeClr val="tx1"/>
                </a:solidFill>
                <a:latin typeface="Berlin Sans FB" panose="020E0602020502020306" pitchFamily="34" charset="0"/>
              </a:defRPr>
            </a:lvl2pPr>
            <a:lvl3pPr marL="342900" indent="-342900" eaLnBrk="0" hangingPunct="0">
              <a:spcBef>
                <a:spcPct val="20000"/>
              </a:spcBef>
              <a:buChar char="•"/>
              <a:defRPr sz="2400">
                <a:solidFill>
                  <a:schemeClr val="tx1"/>
                </a:solidFill>
                <a:latin typeface="Berlin Sans FB" panose="020E0602020502020306" pitchFamily="34" charset="0"/>
              </a:defRPr>
            </a:lvl3pPr>
            <a:lvl4pPr marL="342900" indent="-342900" eaLnBrk="0" hangingPunct="0">
              <a:spcBef>
                <a:spcPct val="20000"/>
              </a:spcBef>
              <a:buChar char="–"/>
              <a:defRPr sz="2000">
                <a:solidFill>
                  <a:schemeClr val="tx1"/>
                </a:solidFill>
                <a:latin typeface="Berlin Sans FB" panose="020E0602020502020306" pitchFamily="34" charset="0"/>
              </a:defRPr>
            </a:lvl4pPr>
            <a:lvl5pPr marL="342900" indent="-342900" eaLnBrk="0" hangingPunct="0">
              <a:spcBef>
                <a:spcPct val="20000"/>
              </a:spcBef>
              <a:buChar char="»"/>
              <a:defRPr sz="2000">
                <a:solidFill>
                  <a:schemeClr val="tx1"/>
                </a:solidFill>
                <a:latin typeface="Berlin Sans FB" panose="020E0602020502020306" pitchFamily="34" charset="0"/>
              </a:defRPr>
            </a:lvl5pPr>
            <a:lvl6pPr marL="800100" indent="-342900" eaLnBrk="0" fontAlgn="base" hangingPunct="0">
              <a:spcBef>
                <a:spcPct val="20000"/>
              </a:spcBef>
              <a:spcAft>
                <a:spcPct val="0"/>
              </a:spcAft>
              <a:buChar char="»"/>
              <a:defRPr sz="2000">
                <a:solidFill>
                  <a:schemeClr val="tx1"/>
                </a:solidFill>
                <a:latin typeface="Berlin Sans FB" panose="020E0602020502020306" pitchFamily="34" charset="0"/>
              </a:defRPr>
            </a:lvl6pPr>
            <a:lvl7pPr marL="1257300" indent="-342900" eaLnBrk="0" fontAlgn="base" hangingPunct="0">
              <a:spcBef>
                <a:spcPct val="20000"/>
              </a:spcBef>
              <a:spcAft>
                <a:spcPct val="0"/>
              </a:spcAft>
              <a:buChar char="»"/>
              <a:defRPr sz="2000">
                <a:solidFill>
                  <a:schemeClr val="tx1"/>
                </a:solidFill>
                <a:latin typeface="Berlin Sans FB" panose="020E0602020502020306" pitchFamily="34" charset="0"/>
              </a:defRPr>
            </a:lvl7pPr>
            <a:lvl8pPr marL="1714500" indent="-342900" eaLnBrk="0" fontAlgn="base" hangingPunct="0">
              <a:spcBef>
                <a:spcPct val="20000"/>
              </a:spcBef>
              <a:spcAft>
                <a:spcPct val="0"/>
              </a:spcAft>
              <a:buChar char="»"/>
              <a:defRPr sz="2000">
                <a:solidFill>
                  <a:schemeClr val="tx1"/>
                </a:solidFill>
                <a:latin typeface="Berlin Sans FB" panose="020E0602020502020306" pitchFamily="34" charset="0"/>
              </a:defRPr>
            </a:lvl8pPr>
            <a:lvl9pPr marL="2171700" indent="-342900" eaLnBrk="0" fontAlgn="base" hangingPunct="0">
              <a:spcBef>
                <a:spcPct val="20000"/>
              </a:spcBef>
              <a:spcAft>
                <a:spcPct val="0"/>
              </a:spcAft>
              <a:buChar char="»"/>
              <a:defRPr sz="2000">
                <a:solidFill>
                  <a:schemeClr val="tx1"/>
                </a:solidFill>
                <a:latin typeface="Berlin Sans FB" panose="020E0602020502020306" pitchFamily="34" charset="0"/>
              </a:defRPr>
            </a:lvl9pPr>
          </a:lstStyle>
          <a:p>
            <a:pPr>
              <a:lnSpc>
                <a:spcPct val="114000"/>
              </a:lnSpc>
            </a:pPr>
            <a:r>
              <a:rPr lang="nl-NL" altLang="nl-NL" u="sng"/>
              <a:t>Paulus</a:t>
            </a:r>
            <a:r>
              <a:rPr lang="nl-NL" altLang="nl-NL"/>
              <a:t>: “Het  is de ​liefde​ van ​Christus​ die mij beheerst en drijft. We leven nu niet meer voor onszelf, maar voor ​Christus. Vroeger geloofde ik niet in ​Christus, want ik beoordeelde hem op een aardse manier. Maar nu doe ik 		dat niet meer. </a:t>
            </a:r>
          </a:p>
          <a:p>
            <a:pPr>
              <a:lnSpc>
                <a:spcPct val="114000"/>
              </a:lnSpc>
            </a:pPr>
            <a:endParaRPr lang="nl-NL" altLang="nl-NL"/>
          </a:p>
          <a:p>
            <a:pPr>
              <a:lnSpc>
                <a:spcPct val="114000"/>
              </a:lnSpc>
            </a:pPr>
            <a:r>
              <a:rPr lang="nl-NL" altLang="nl-NL"/>
              <a:t>Iedereen die bij ​Christus</a:t>
            </a:r>
          </a:p>
          <a:p>
            <a:pPr>
              <a:lnSpc>
                <a:spcPct val="114000"/>
              </a:lnSpc>
            </a:pPr>
            <a:r>
              <a:rPr lang="nl-NL" altLang="nl-NL"/>
              <a:t>hoort, hoort bij het </a:t>
            </a:r>
          </a:p>
          <a:p>
            <a:pPr>
              <a:lnSpc>
                <a:spcPct val="114000"/>
              </a:lnSpc>
            </a:pPr>
            <a:r>
              <a:rPr lang="nl-NL" altLang="nl-NL"/>
              <a:t>nieuwe leven.”</a:t>
            </a:r>
          </a:p>
          <a:p>
            <a:pPr>
              <a:lnSpc>
                <a:spcPct val="114000"/>
              </a:lnSpc>
            </a:pPr>
            <a:r>
              <a:rPr lang="nl-NL" altLang="nl-NL"/>
              <a:t> </a:t>
            </a:r>
          </a:p>
          <a:p>
            <a:pPr>
              <a:lnSpc>
                <a:spcPct val="114000"/>
              </a:lnSpc>
            </a:pPr>
            <a:endParaRPr lang="nl-NL" altLang="nl-NL"/>
          </a:p>
          <a:p>
            <a:pPr>
              <a:lnSpc>
                <a:spcPct val="114000"/>
              </a:lnSpc>
            </a:pPr>
            <a:r>
              <a:rPr lang="nl-NL" altLang="nl-NL"/>
              <a:t> </a:t>
            </a:r>
          </a:p>
        </p:txBody>
      </p:sp>
      <p:sp>
        <p:nvSpPr>
          <p:cNvPr id="9220" name="Titel 5">
            <a:extLst>
              <a:ext uri="{FF2B5EF4-FFF2-40B4-BE49-F238E27FC236}">
                <a16:creationId xmlns:a16="http://schemas.microsoft.com/office/drawing/2014/main" id="{2E074EA8-FF31-2664-2E41-B8FA9A0A276F}"/>
              </a:ext>
            </a:extLst>
          </p:cNvPr>
          <p:cNvSpPr>
            <a:spLocks noGrp="1"/>
          </p:cNvSpPr>
          <p:nvPr>
            <p:ph type="title"/>
          </p:nvPr>
        </p:nvSpPr>
        <p:spPr/>
        <p:txBody>
          <a:bodyPr/>
          <a:lstStyle/>
          <a:p>
            <a:endParaRPr lang="nl-NL" altLang="nl-NL"/>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Tijdelijke aanduiding voor inhoud 3">
            <a:extLst>
              <a:ext uri="{FF2B5EF4-FFF2-40B4-BE49-F238E27FC236}">
                <a16:creationId xmlns:a16="http://schemas.microsoft.com/office/drawing/2014/main" id="{8CF3C44B-AD2F-FB21-46DA-C2CC1AF78CA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512887" y="1719264"/>
            <a:ext cx="9191626" cy="5165725"/>
          </a:xfrm>
        </p:spPr>
      </p:pic>
      <p:sp>
        <p:nvSpPr>
          <p:cNvPr id="10243" name="Titel 1">
            <a:extLst>
              <a:ext uri="{FF2B5EF4-FFF2-40B4-BE49-F238E27FC236}">
                <a16:creationId xmlns:a16="http://schemas.microsoft.com/office/drawing/2014/main" id="{E917FB39-5DD9-4C4D-A012-73236462FC2E}"/>
              </a:ext>
            </a:extLst>
          </p:cNvPr>
          <p:cNvSpPr>
            <a:spLocks noGrp="1"/>
          </p:cNvSpPr>
          <p:nvPr>
            <p:ph type="title"/>
          </p:nvPr>
        </p:nvSpPr>
        <p:spPr>
          <a:xfrm>
            <a:off x="1774825" y="3933826"/>
            <a:ext cx="6337300" cy="633413"/>
          </a:xfrm>
        </p:spPr>
        <p:txBody>
          <a:bodyPr/>
          <a:lstStyle/>
          <a:p>
            <a:pPr marL="0" indent="0"/>
            <a:r>
              <a:rPr lang="nl-NL" altLang="nl-NL" sz="2000" u="none">
                <a:solidFill>
                  <a:srgbClr val="FFFF00"/>
                </a:solidFill>
              </a:rPr>
              <a:t>‘Paulus’ – schilderij  </a:t>
            </a:r>
            <a:br>
              <a:rPr lang="nl-NL" altLang="nl-NL" sz="2000" u="none">
                <a:solidFill>
                  <a:srgbClr val="FFFF00"/>
                </a:solidFill>
              </a:rPr>
            </a:br>
            <a:r>
              <a:rPr lang="nl-NL" altLang="nl-NL" sz="2000" u="none">
                <a:solidFill>
                  <a:srgbClr val="FFFF00"/>
                </a:solidFill>
              </a:rPr>
              <a:t>van Nicolas Tournier </a:t>
            </a:r>
            <a:br>
              <a:rPr lang="nl-NL" altLang="nl-NL" sz="2000" u="none">
                <a:solidFill>
                  <a:srgbClr val="FFFF00"/>
                </a:solidFill>
              </a:rPr>
            </a:br>
            <a:r>
              <a:rPr lang="nl-NL" altLang="nl-NL" sz="2000" u="none">
                <a:solidFill>
                  <a:srgbClr val="FFFF00"/>
                </a:solidFill>
              </a:rPr>
              <a:t>        (1590 – 1638) </a:t>
            </a:r>
          </a:p>
        </p:txBody>
      </p:sp>
      <p:sp>
        <p:nvSpPr>
          <p:cNvPr id="10244" name="Titel 1">
            <a:extLst>
              <a:ext uri="{FF2B5EF4-FFF2-40B4-BE49-F238E27FC236}">
                <a16:creationId xmlns:a16="http://schemas.microsoft.com/office/drawing/2014/main" id="{A1BBAA5D-B53A-3FE4-4DD3-78AA7D361998}"/>
              </a:ext>
            </a:extLst>
          </p:cNvPr>
          <p:cNvSpPr txBox="1">
            <a:spLocks/>
          </p:cNvSpPr>
          <p:nvPr/>
        </p:nvSpPr>
        <p:spPr bwMode="auto">
          <a:xfrm>
            <a:off x="1774825" y="188913"/>
            <a:ext cx="864235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lnSpc>
                <a:spcPct val="110000"/>
              </a:lnSpc>
              <a:defRPr sz="2800">
                <a:solidFill>
                  <a:schemeClr val="tx1"/>
                </a:solidFill>
                <a:latin typeface="Tahoma" panose="020B0604030504040204" pitchFamily="34" charset="0"/>
              </a:defRPr>
            </a:lvl1pPr>
            <a:lvl2pPr marL="342900" indent="-342900" eaLnBrk="0" hangingPunct="0">
              <a:spcBef>
                <a:spcPct val="20000"/>
              </a:spcBef>
              <a:buChar char="–"/>
              <a:defRPr sz="2800">
                <a:solidFill>
                  <a:schemeClr val="tx1"/>
                </a:solidFill>
                <a:latin typeface="Berlin Sans FB" panose="020E0602020502020306" pitchFamily="34" charset="0"/>
              </a:defRPr>
            </a:lvl2pPr>
            <a:lvl3pPr marL="342900" indent="-342900" eaLnBrk="0" hangingPunct="0">
              <a:spcBef>
                <a:spcPct val="20000"/>
              </a:spcBef>
              <a:buChar char="•"/>
              <a:defRPr sz="2400">
                <a:solidFill>
                  <a:schemeClr val="tx1"/>
                </a:solidFill>
                <a:latin typeface="Berlin Sans FB" panose="020E0602020502020306" pitchFamily="34" charset="0"/>
              </a:defRPr>
            </a:lvl3pPr>
            <a:lvl4pPr marL="342900" indent="-342900" eaLnBrk="0" hangingPunct="0">
              <a:spcBef>
                <a:spcPct val="20000"/>
              </a:spcBef>
              <a:buChar char="–"/>
              <a:defRPr sz="2000">
                <a:solidFill>
                  <a:schemeClr val="tx1"/>
                </a:solidFill>
                <a:latin typeface="Berlin Sans FB" panose="020E0602020502020306" pitchFamily="34" charset="0"/>
              </a:defRPr>
            </a:lvl4pPr>
            <a:lvl5pPr marL="342900" indent="-342900" eaLnBrk="0" hangingPunct="0">
              <a:spcBef>
                <a:spcPct val="20000"/>
              </a:spcBef>
              <a:buChar char="»"/>
              <a:defRPr sz="2000">
                <a:solidFill>
                  <a:schemeClr val="tx1"/>
                </a:solidFill>
                <a:latin typeface="Berlin Sans FB" panose="020E0602020502020306" pitchFamily="34" charset="0"/>
              </a:defRPr>
            </a:lvl5pPr>
            <a:lvl6pPr marL="800100" indent="-342900" eaLnBrk="0" fontAlgn="base" hangingPunct="0">
              <a:spcBef>
                <a:spcPct val="20000"/>
              </a:spcBef>
              <a:spcAft>
                <a:spcPct val="0"/>
              </a:spcAft>
              <a:buChar char="»"/>
              <a:defRPr sz="2000">
                <a:solidFill>
                  <a:schemeClr val="tx1"/>
                </a:solidFill>
                <a:latin typeface="Berlin Sans FB" panose="020E0602020502020306" pitchFamily="34" charset="0"/>
              </a:defRPr>
            </a:lvl6pPr>
            <a:lvl7pPr marL="1257300" indent="-342900" eaLnBrk="0" fontAlgn="base" hangingPunct="0">
              <a:spcBef>
                <a:spcPct val="20000"/>
              </a:spcBef>
              <a:spcAft>
                <a:spcPct val="0"/>
              </a:spcAft>
              <a:buChar char="»"/>
              <a:defRPr sz="2000">
                <a:solidFill>
                  <a:schemeClr val="tx1"/>
                </a:solidFill>
                <a:latin typeface="Berlin Sans FB" panose="020E0602020502020306" pitchFamily="34" charset="0"/>
              </a:defRPr>
            </a:lvl7pPr>
            <a:lvl8pPr marL="1714500" indent="-342900" eaLnBrk="0" fontAlgn="base" hangingPunct="0">
              <a:spcBef>
                <a:spcPct val="20000"/>
              </a:spcBef>
              <a:spcAft>
                <a:spcPct val="0"/>
              </a:spcAft>
              <a:buChar char="»"/>
              <a:defRPr sz="2000">
                <a:solidFill>
                  <a:schemeClr val="tx1"/>
                </a:solidFill>
                <a:latin typeface="Berlin Sans FB" panose="020E0602020502020306" pitchFamily="34" charset="0"/>
              </a:defRPr>
            </a:lvl8pPr>
            <a:lvl9pPr marL="2171700" indent="-342900" eaLnBrk="0" fontAlgn="base" hangingPunct="0">
              <a:spcBef>
                <a:spcPct val="20000"/>
              </a:spcBef>
              <a:spcAft>
                <a:spcPct val="0"/>
              </a:spcAft>
              <a:buChar char="»"/>
              <a:defRPr sz="2000">
                <a:solidFill>
                  <a:schemeClr val="tx1"/>
                </a:solidFill>
                <a:latin typeface="Berlin Sans FB" panose="020E0602020502020306" pitchFamily="34" charset="0"/>
              </a:defRPr>
            </a:lvl9pPr>
          </a:lstStyle>
          <a:p>
            <a:pPr>
              <a:lnSpc>
                <a:spcPct val="114000"/>
              </a:lnSpc>
            </a:pPr>
            <a:r>
              <a:rPr lang="nl-NL" altLang="nl-NL" u="sng"/>
              <a:t>Paulus</a:t>
            </a:r>
            <a:r>
              <a:rPr lang="nl-NL" altLang="nl-NL"/>
              <a:t>: “God heeft ervoor gezorgd dat het weer goed is tussen hem en ons, dankzij ​Christus. En hij heeft mij de opdracht gegeven om dat goede nieuws aan iedereen te vertellen.” </a:t>
            </a:r>
          </a:p>
          <a:p>
            <a:pPr>
              <a:lnSpc>
                <a:spcPct val="114000"/>
              </a:lnSpc>
            </a:pPr>
            <a:r>
              <a:rPr lang="nl-NL" altLang="nl-NL" sz="2000"/>
              <a:t>(2 Korintiërs 5:14-18)</a:t>
            </a:r>
            <a:r>
              <a:rPr lang="nl-NL" altLang="nl-NL"/>
              <a:t> </a:t>
            </a:r>
          </a:p>
          <a:p>
            <a:pPr>
              <a:lnSpc>
                <a:spcPct val="114000"/>
              </a:lnSpc>
            </a:pPr>
            <a:endParaRPr lang="nl-NL" altLang="nl-NL"/>
          </a:p>
          <a:p>
            <a:pPr>
              <a:lnSpc>
                <a:spcPct val="114000"/>
              </a:lnSpc>
            </a:pPr>
            <a:r>
              <a:rPr lang="nl-NL" altLang="nl-NL"/>
              <a:t> </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a:extLst>
              <a:ext uri="{FF2B5EF4-FFF2-40B4-BE49-F238E27FC236}">
                <a16:creationId xmlns:a16="http://schemas.microsoft.com/office/drawing/2014/main" id="{D967A54A-9FBA-7C68-6F65-40F11713B171}"/>
              </a:ext>
            </a:extLst>
          </p:cNvPr>
          <p:cNvSpPr>
            <a:spLocks noGrp="1"/>
          </p:cNvSpPr>
          <p:nvPr>
            <p:ph type="title"/>
          </p:nvPr>
        </p:nvSpPr>
        <p:spPr>
          <a:xfrm>
            <a:off x="1831975" y="3860801"/>
            <a:ext cx="8229600" cy="633413"/>
          </a:xfrm>
        </p:spPr>
        <p:txBody>
          <a:bodyPr/>
          <a:lstStyle/>
          <a:p>
            <a:pPr indent="19050"/>
            <a:r>
              <a:rPr lang="nl-NL" altLang="nl-NL" u="none"/>
              <a:t>Jou my dyn hân, jou my dyn hert,</a:t>
            </a:r>
            <a:br>
              <a:rPr lang="nl-NL" altLang="nl-NL" u="none"/>
            </a:br>
            <a:r>
              <a:rPr lang="nl-NL" altLang="nl-NL" u="none"/>
              <a:t>asto it doarst mei my.</a:t>
            </a:r>
            <a:br>
              <a:rPr lang="nl-NL" altLang="nl-NL" u="none"/>
            </a:br>
            <a:r>
              <a:rPr lang="nl-NL" altLang="nl-NL" u="none"/>
              <a:t>Hjir is myn hân, hjir is myn hert,</a:t>
            </a:r>
            <a:br>
              <a:rPr lang="nl-NL" altLang="nl-NL" u="none"/>
            </a:br>
            <a:r>
              <a:rPr lang="nl-NL" altLang="nl-NL" u="none"/>
              <a:t>'k jou myn bestean oan dy.</a:t>
            </a:r>
            <a:br>
              <a:rPr lang="nl-NL" altLang="nl-NL" u="none"/>
            </a:br>
            <a:r>
              <a:rPr lang="nl-NL" altLang="nl-NL" u="none"/>
              <a:t>Lang wie it kâld en tsjuster, aanst komt de dei,</a:t>
            </a:r>
            <a:br>
              <a:rPr lang="nl-NL" altLang="nl-NL" u="none"/>
            </a:br>
            <a:r>
              <a:rPr lang="nl-NL" altLang="nl-NL" u="none"/>
              <a:t>fynt it ljocht syn wei, yn in nije dei</a:t>
            </a:r>
          </a:p>
        </p:txBody>
      </p:sp>
      <p:sp>
        <p:nvSpPr>
          <p:cNvPr id="11267" name="AutoShape 2" descr="Afbeeldingsresultaat voor de kast in nije dei">
            <a:extLst>
              <a:ext uri="{FF2B5EF4-FFF2-40B4-BE49-F238E27FC236}">
                <a16:creationId xmlns:a16="http://schemas.microsoft.com/office/drawing/2014/main" id="{5881827C-F0BD-673A-DE3C-91E7F82FA361}"/>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NL" altLang="nl-NL"/>
          </a:p>
        </p:txBody>
      </p:sp>
      <p:pic>
        <p:nvPicPr>
          <p:cNvPr id="11268" name="Afbeelding 7">
            <a:extLst>
              <a:ext uri="{FF2B5EF4-FFF2-40B4-BE49-F238E27FC236}">
                <a16:creationId xmlns:a16="http://schemas.microsoft.com/office/drawing/2014/main" id="{CA057B8A-383D-0BEC-2FDE-81A15EB0265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11901" y="0"/>
            <a:ext cx="5572125" cy="371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Tijdelijke aanduiding voor inhoud 6">
            <a:extLst>
              <a:ext uri="{FF2B5EF4-FFF2-40B4-BE49-F238E27FC236}">
                <a16:creationId xmlns:a16="http://schemas.microsoft.com/office/drawing/2014/main" id="{0100BFA2-90DE-E7E0-BCBA-00E0C6BB5194}"/>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6303"/>
          <a:stretch>
            <a:fillRect/>
          </a:stretch>
        </p:blipFill>
        <p:spPr>
          <a:xfrm>
            <a:off x="1200150" y="-11113"/>
            <a:ext cx="6210300" cy="3727451"/>
          </a:xfrm>
        </p:spPr>
      </p:pic>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a:extLst>
              <a:ext uri="{FF2B5EF4-FFF2-40B4-BE49-F238E27FC236}">
                <a16:creationId xmlns:a16="http://schemas.microsoft.com/office/drawing/2014/main" id="{48850AEB-EE02-61ED-1F53-DD4FC20B8B7F}"/>
              </a:ext>
            </a:extLst>
          </p:cNvPr>
          <p:cNvSpPr>
            <a:spLocks noGrp="1"/>
          </p:cNvSpPr>
          <p:nvPr>
            <p:ph type="title"/>
          </p:nvPr>
        </p:nvSpPr>
        <p:spPr>
          <a:xfrm>
            <a:off x="1831975" y="3860801"/>
            <a:ext cx="8585200" cy="633413"/>
          </a:xfrm>
        </p:spPr>
        <p:txBody>
          <a:bodyPr/>
          <a:lstStyle/>
          <a:p>
            <a:pPr indent="19050"/>
            <a:r>
              <a:rPr lang="nl-NL" altLang="nl-NL" u="none"/>
              <a:t>Geef mij je hand, geef mij je hart, </a:t>
            </a:r>
            <a:br>
              <a:rPr lang="nl-NL" altLang="nl-NL" u="none"/>
            </a:br>
            <a:r>
              <a:rPr lang="nl-NL" altLang="nl-NL" u="none"/>
              <a:t>als je het aandurft met mij.</a:t>
            </a:r>
            <a:br>
              <a:rPr lang="nl-NL" altLang="nl-NL" u="none"/>
            </a:br>
            <a:r>
              <a:rPr lang="nl-NL" altLang="nl-NL" u="none"/>
              <a:t>Hier is mijn hand, hier is mijn hart, </a:t>
            </a:r>
            <a:br>
              <a:rPr lang="nl-NL" altLang="nl-NL" u="none"/>
            </a:br>
            <a:r>
              <a:rPr lang="nl-NL" altLang="nl-NL" u="none"/>
              <a:t>ik deel mijn bestaan met jou.</a:t>
            </a:r>
            <a:br>
              <a:rPr lang="nl-NL" altLang="nl-NL" u="none"/>
            </a:br>
            <a:r>
              <a:rPr lang="nl-NL" altLang="nl-NL" u="none"/>
              <a:t>Lang was het koud en donker, straks komt de dag,</a:t>
            </a:r>
            <a:br>
              <a:rPr lang="nl-NL" altLang="nl-NL" u="none"/>
            </a:br>
            <a:r>
              <a:rPr lang="nl-NL" altLang="nl-NL" u="none"/>
              <a:t>vindt het licht zijn weg, in een nieuwe dag</a:t>
            </a:r>
          </a:p>
        </p:txBody>
      </p:sp>
      <p:sp>
        <p:nvSpPr>
          <p:cNvPr id="12291" name="AutoShape 2" descr="Afbeeldingsresultaat voor de kast in nije dei">
            <a:extLst>
              <a:ext uri="{FF2B5EF4-FFF2-40B4-BE49-F238E27FC236}">
                <a16:creationId xmlns:a16="http://schemas.microsoft.com/office/drawing/2014/main" id="{A9C9BC89-10AA-5259-684A-9FD2B304F899}"/>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NL" altLang="nl-NL"/>
          </a:p>
        </p:txBody>
      </p:sp>
      <p:pic>
        <p:nvPicPr>
          <p:cNvPr id="12292" name="Afbeelding 7">
            <a:extLst>
              <a:ext uri="{FF2B5EF4-FFF2-40B4-BE49-F238E27FC236}">
                <a16:creationId xmlns:a16="http://schemas.microsoft.com/office/drawing/2014/main" id="{15601DE5-A1FF-8414-BB8C-F27E7772CC2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11901" y="0"/>
            <a:ext cx="5572125" cy="371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Tijdelijke aanduiding voor inhoud 6">
            <a:extLst>
              <a:ext uri="{FF2B5EF4-FFF2-40B4-BE49-F238E27FC236}">
                <a16:creationId xmlns:a16="http://schemas.microsoft.com/office/drawing/2014/main" id="{1312659D-EBA7-8A6A-6A35-12A8383AEFCD}"/>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6303"/>
          <a:stretch>
            <a:fillRect/>
          </a:stretch>
        </p:blipFill>
        <p:spPr>
          <a:xfrm>
            <a:off x="1200150" y="-11113"/>
            <a:ext cx="6210300" cy="3727451"/>
          </a:xfrm>
        </p:spPr>
      </p:pic>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4">
            <a:extLst>
              <a:ext uri="{FF2B5EF4-FFF2-40B4-BE49-F238E27FC236}">
                <a16:creationId xmlns:a16="http://schemas.microsoft.com/office/drawing/2014/main" id="{26715D7C-C447-90C1-777B-2DAC8C80A94A}"/>
              </a:ext>
            </a:extLst>
          </p:cNvPr>
          <p:cNvSpPr>
            <a:spLocks noGrp="1"/>
          </p:cNvSpPr>
          <p:nvPr>
            <p:ph type="title"/>
          </p:nvPr>
        </p:nvSpPr>
        <p:spPr>
          <a:xfrm>
            <a:off x="1847851" y="115888"/>
            <a:ext cx="8374063" cy="633412"/>
          </a:xfrm>
        </p:spPr>
        <p:txBody>
          <a:bodyPr/>
          <a:lstStyle/>
          <a:p>
            <a:pPr marL="0" indent="0"/>
            <a:r>
              <a:rPr lang="nl-NL" altLang="nl-NL" sz="3600"/>
              <a:t>De les van EZRA 7</a:t>
            </a:r>
            <a:br>
              <a:rPr lang="nl-NL" altLang="nl-NL" sz="3600" u="none"/>
            </a:br>
            <a:br>
              <a:rPr lang="nl-NL" altLang="nl-NL" sz="3600" u="none"/>
            </a:br>
            <a:r>
              <a:rPr lang="nl-NL" altLang="nl-NL" sz="3600" u="none"/>
              <a:t>Is je hart vol </a:t>
            </a:r>
            <a:br>
              <a:rPr lang="nl-NL" altLang="nl-NL" sz="3600" u="none"/>
            </a:br>
            <a:r>
              <a:rPr lang="nl-NL" altLang="nl-NL" sz="3600" u="none"/>
              <a:t>van God en Jezus?</a:t>
            </a:r>
            <a:br>
              <a:rPr lang="nl-NL" altLang="nl-NL" sz="3600" u="none"/>
            </a:br>
            <a:br>
              <a:rPr lang="nl-NL" altLang="nl-NL" sz="3600" u="none"/>
            </a:br>
            <a:r>
              <a:rPr lang="nl-NL" altLang="nl-NL" sz="3600" u="none"/>
              <a:t>Durf je geloof</a:t>
            </a:r>
            <a:br>
              <a:rPr lang="nl-NL" altLang="nl-NL" sz="3600" u="none"/>
            </a:br>
            <a:r>
              <a:rPr lang="nl-NL" altLang="nl-NL" sz="3600" u="none"/>
              <a:t>dan uit te leven!</a:t>
            </a:r>
            <a:br>
              <a:rPr lang="nl-NL" altLang="nl-NL" sz="3600" u="none"/>
            </a:br>
            <a:br>
              <a:rPr lang="nl-NL" altLang="nl-NL" sz="3600" u="none"/>
            </a:br>
            <a:r>
              <a:rPr lang="nl-NL" altLang="nl-NL" sz="3600" u="none"/>
              <a:t>Want Jezus heeft</a:t>
            </a:r>
            <a:br>
              <a:rPr lang="nl-NL" altLang="nl-NL" sz="3600" u="none"/>
            </a:br>
            <a:r>
              <a:rPr lang="nl-NL" altLang="nl-NL" sz="3600" u="none"/>
              <a:t>beloofd: ‘Ik ben bij</a:t>
            </a:r>
            <a:br>
              <a:rPr lang="nl-NL" altLang="nl-NL" sz="3600" u="none"/>
            </a:br>
            <a:r>
              <a:rPr lang="nl-NL" altLang="nl-NL" sz="3600" u="none"/>
              <a:t>je, altijd en overal!’</a:t>
            </a:r>
            <a:br>
              <a:rPr lang="nl-NL" altLang="nl-NL" sz="3600" u="none"/>
            </a:br>
            <a:br>
              <a:rPr lang="nl-NL" altLang="nl-NL" sz="3600" u="none"/>
            </a:br>
            <a:br>
              <a:rPr lang="nl-NL" altLang="nl-NL" sz="3600" u="none"/>
            </a:br>
            <a:br>
              <a:rPr lang="nl-NL" altLang="nl-NL" sz="3600" u="none"/>
            </a:br>
            <a:br>
              <a:rPr lang="nl-NL" altLang="nl-NL" sz="3600" u="none"/>
            </a:br>
            <a:endParaRPr lang="nl-NL" altLang="nl-NL" sz="3600"/>
          </a:p>
        </p:txBody>
      </p:sp>
      <p:pic>
        <p:nvPicPr>
          <p:cNvPr id="13315" name="Afbeelding 2">
            <a:extLst>
              <a:ext uri="{FF2B5EF4-FFF2-40B4-BE49-F238E27FC236}">
                <a16:creationId xmlns:a16="http://schemas.microsoft.com/office/drawing/2014/main" id="{BA3E58A0-F454-29C0-108A-802CD020C8FD}"/>
              </a:ext>
            </a:extLst>
          </p:cNvPr>
          <p:cNvPicPr>
            <a:picLocks noChangeAspect="1"/>
          </p:cNvPicPr>
          <p:nvPr/>
        </p:nvPicPr>
        <p:blipFill rotWithShape="1">
          <a:blip r:embed="rId3">
            <a:extLst>
              <a:ext uri="{28A0092B-C50C-407E-A947-70E740481C1C}">
                <a14:useLocalDpi xmlns:a14="http://schemas.microsoft.com/office/drawing/2010/main" val="0"/>
              </a:ext>
            </a:extLst>
          </a:blip>
          <a:srcRect l="19733" t="67807" r="20115"/>
          <a:stretch>
            <a:fillRect/>
          </a:stretch>
        </p:blipFill>
        <p:spPr bwMode="auto">
          <a:xfrm>
            <a:off x="6096001" y="4421189"/>
            <a:ext cx="4679949"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Tijdelijke aanduiding voor inhoud 1">
            <a:extLst>
              <a:ext uri="{FF2B5EF4-FFF2-40B4-BE49-F238E27FC236}">
                <a16:creationId xmlns:a16="http://schemas.microsoft.com/office/drawing/2014/main" id="{376BE10E-19CF-6004-DE76-77A07A71DE0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9501" t="372" r="19742" b="13054"/>
          <a:stretch>
            <a:fillRect/>
          </a:stretch>
        </p:blipFill>
        <p:spPr>
          <a:xfrm>
            <a:off x="6096000" y="0"/>
            <a:ext cx="4679950" cy="6669088"/>
          </a:xfrm>
        </p:spPr>
      </p:pic>
    </p:spTree>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1441</TotalTime>
  <Words>513</Words>
  <Application>Microsoft Office PowerPoint</Application>
  <PresentationFormat>Breedbeeld</PresentationFormat>
  <Paragraphs>56</Paragraphs>
  <Slides>11</Slides>
  <Notes>4</Notes>
  <HiddenSlides>0</HiddenSlides>
  <MMClips>0</MMClips>
  <ScaleCrop>false</ScaleCrop>
  <HeadingPairs>
    <vt:vector size="6" baseType="variant">
      <vt:variant>
        <vt:lpstr>Gebruikte lettertypen</vt:lpstr>
      </vt:variant>
      <vt:variant>
        <vt:i4>3</vt:i4>
      </vt:variant>
      <vt:variant>
        <vt:lpstr>Thema</vt:lpstr>
      </vt:variant>
      <vt:variant>
        <vt:i4>2</vt:i4>
      </vt:variant>
      <vt:variant>
        <vt:lpstr>Diatitels</vt:lpstr>
      </vt:variant>
      <vt:variant>
        <vt:i4>11</vt:i4>
      </vt:variant>
    </vt:vector>
  </HeadingPairs>
  <TitlesOfParts>
    <vt:vector size="16" baseType="lpstr">
      <vt:lpstr>Tahoma</vt:lpstr>
      <vt:lpstr>Arial</vt:lpstr>
      <vt:lpstr>Berlin Sans FB</vt:lpstr>
      <vt:lpstr>SjabloonPresentatie_v3 0</vt:lpstr>
      <vt:lpstr>1_Tekstmodel</vt:lpstr>
      <vt:lpstr>Als de Bijbel niet meer centraal staat …</vt:lpstr>
      <vt:lpstr>PowerPoint-presentatie</vt:lpstr>
      <vt:lpstr>Ezra – 80 jaar later</vt:lpstr>
      <vt:lpstr> </vt:lpstr>
      <vt:lpstr> </vt:lpstr>
      <vt:lpstr> </vt:lpstr>
      <vt:lpstr>PowerPoint-presentatie</vt:lpstr>
      <vt:lpstr>‘Paulus’ – schilderij   van Nicolas Tournier          (1590 – 1638) </vt:lpstr>
      <vt:lpstr>Jou my dyn hân, jou my dyn hert, asto it doarst mei my. Hjir is myn hân, hjir is myn hert, 'k jou myn bestean oan dy. Lang wie it kâld en tsjuster, aanst komt de dei, fynt it ljocht syn wei, yn in nije dei</vt:lpstr>
      <vt:lpstr>Geef mij je hand, geef mij je hart,  als je het aandurft met mij. Hier is mijn hand, hier is mijn hart,  ik deel mijn bestaan met jou. Lang was het koud en donker, straks komt de dag, vindt het licht zijn weg, in een nieuwe dag</vt:lpstr>
      <vt:lpstr>De les van EZRA 7  Is je hart vol  van God en Jezus?  Durf je geloof dan uit te leven!  Want Jezus heeft beloofd: ‘Ik ben bij je, altijd en overal!’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81</cp:revision>
  <dcterms:created xsi:type="dcterms:W3CDTF">2010-04-24T18:41:21Z</dcterms:created>
  <dcterms:modified xsi:type="dcterms:W3CDTF">2025-08-08T14:00:57Z</dcterms:modified>
</cp:coreProperties>
</file>