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39" r:id="rId2"/>
  </p:sldIdLst>
  <p:sldSz cx="12192000" cy="6858000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75" d="100"/>
          <a:sy n="75" d="100"/>
        </p:scale>
        <p:origin x="672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1C116BA-0796-42F4-8B35-B719EA182ECF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900F49E-1A53-4D07-AFD6-AD81317845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716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E3379-240E-4E50-A4BE-67EE575A2715}" type="datetimeFigureOut">
              <a:rPr lang="nl-NL" smtClean="0"/>
              <a:pPr/>
              <a:t>8-8-2025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E3DB0-26C5-4767-9FDE-58DF6E0AD95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592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A507-9B65-4080-8F7C-D62026890978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567A-3DA4-48E0-95C2-A6808B4B0D9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54544-BC14-41F5-A4DD-614F7E54EF9A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ED7E8-DA32-4E87-9C5E-4058140BD3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D0E93-F269-49E5-A35E-5247A369C2F1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DC064-2467-40AC-8CD6-20A8A9298A0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CDF4C-6A29-446A-8543-506510C80B85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FBD7A-6B38-4C49-A9D3-103A0E8DAED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A2FF1-26EA-48A9-BCE1-E81CDD6C0B67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3B57D-C993-4726-995B-A50DFD6551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8555-AA4D-4CB2-B626-5FE03FC30793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F842F-C713-4755-9310-FC4A90134C0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771A0-F357-46FE-B264-F15A9C0BD26E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69B91-8A3C-48A2-B260-E5A3C35D278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05560-A483-49A2-BCDF-2F750590E043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0459E-C29D-4A4B-B166-D5C8A82B907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F81D8-6250-4C7E-A35E-35F59510DD86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FA261-3F64-4FFC-AD76-E0086FD0688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F6D0-3D3F-4E0E-A9A6-605349C941DE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D1E8F-3AA3-49E7-92AE-7E998E411F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7D667-1B30-47E4-A938-BE9528EED906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AF4C4-9DCE-448E-90DF-2A0F8945FF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703D1D-B8FD-4741-B1FC-10E68D2EDE19}" type="datetimeFigureOut">
              <a:rPr lang="nl-NL"/>
              <a:pPr>
                <a:defRPr/>
              </a:pPr>
              <a:t>8-8-2025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0B5E25-7548-4CC0-B008-37CA8FD0766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E158022B-961C-4C7C-8964-79EEB75BF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640"/>
            <a:ext cx="8993610" cy="6669360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nl-NL" dirty="0"/>
            </a:br>
            <a:endParaRPr lang="nl-NL" dirty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1981200" y="274639"/>
            <a:ext cx="8686800" cy="5865515"/>
          </a:xfrm>
          <a:noFill/>
          <a:ln>
            <a:solidFill>
              <a:schemeClr val="bg2">
                <a:lumMod val="90000"/>
              </a:schemeClr>
            </a:solidFill>
          </a:ln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nl-NL" dirty="0">
                <a:solidFill>
                  <a:schemeClr val="bg1"/>
                </a:solidFill>
              </a:rPr>
              <a:t>“IK WAARSCHUW NOG ÉÉN KEER !!!”</a:t>
            </a:r>
          </a:p>
          <a:p>
            <a:pPr algn="ctr" eaLnBrk="1" hangingPunct="1">
              <a:buFont typeface="Arial" charset="0"/>
              <a:buNone/>
              <a:defRPr/>
            </a:pPr>
            <a:endParaRPr lang="nl-NL" dirty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87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25320</TotalTime>
  <Words>8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Office-thema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Studeerkamer</dc:creator>
  <cp:lastModifiedBy>L.E. Leeftink</cp:lastModifiedBy>
  <cp:revision>775</cp:revision>
  <dcterms:created xsi:type="dcterms:W3CDTF">2008-12-17T08:19:49Z</dcterms:created>
  <dcterms:modified xsi:type="dcterms:W3CDTF">2025-08-08T14:06:41Z</dcterms:modified>
</cp:coreProperties>
</file>