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640" r:id="rId2"/>
    <p:sldId id="652" r:id="rId3"/>
    <p:sldId id="653" r:id="rId4"/>
    <p:sldId id="654" r:id="rId5"/>
    <p:sldId id="639" r:id="rId6"/>
    <p:sldId id="655" r:id="rId7"/>
    <p:sldId id="624" r:id="rId8"/>
    <p:sldId id="648" r:id="rId9"/>
  </p:sldIdLst>
  <p:sldSz cx="12192000" cy="6858000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>
      <p:cViewPr varScale="1">
        <p:scale>
          <a:sx n="75" d="100"/>
          <a:sy n="75" d="100"/>
        </p:scale>
        <p:origin x="672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1C116BA-0796-42F4-8B35-B719EA182ECF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900F49E-1A53-4D07-AFD6-AD81317845B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7165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E3379-240E-4E50-A4BE-67EE575A2715}" type="datetimeFigureOut">
              <a:rPr lang="nl-NL" smtClean="0"/>
              <a:pPr/>
              <a:t>8-8-2025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E3DB0-26C5-4767-9FDE-58DF6E0AD95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5924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3A507-9B65-4080-8F7C-D62026890978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F567A-3DA4-48E0-95C2-A6808B4B0D9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54544-BC14-41F5-A4DD-614F7E54EF9A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ED7E8-DA32-4E87-9C5E-4058140BD3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D0E93-F269-49E5-A35E-5247A369C2F1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DC064-2467-40AC-8CD6-20A8A9298A0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CDF4C-6A29-446A-8543-506510C80B85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FBD7A-6B38-4C49-A9D3-103A0E8DAED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A2FF1-26EA-48A9-BCE1-E81CDD6C0B67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3B57D-C993-4726-995B-A50DFD65511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68555-AA4D-4CB2-B626-5FE03FC30793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F842F-C713-4755-9310-FC4A90134C0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771A0-F357-46FE-B264-F15A9C0BD26E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69B91-8A3C-48A2-B260-E5A3C35D278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05560-A483-49A2-BCDF-2F750590E043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0459E-C29D-4A4B-B166-D5C8A82B907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F81D8-6250-4C7E-A35E-35F59510DD86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FA261-3F64-4FFC-AD76-E0086FD0688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3F6D0-3D3F-4E0E-A9A6-605349C941DE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D1E8F-3AA3-49E7-92AE-7E998E411FB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7D667-1B30-47E4-A938-BE9528EED906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AF4C4-9DCE-448E-90DF-2A0F8945FFD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703D1D-B8FD-4741-B1FC-10E68D2EDE19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0B5E25-7548-4CC0-B008-37CA8FD0766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74ADA38-E387-4247-8D52-4515F880C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86" y="1"/>
            <a:ext cx="9289031" cy="6857999"/>
          </a:xfrm>
          <a:prstGeom prst="rect">
            <a:avLst/>
          </a:prstGeom>
        </p:spPr>
      </p:pic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nl-NL" dirty="0"/>
            </a:br>
            <a:endParaRPr lang="nl-NL" dirty="0"/>
          </a:p>
        </p:txBody>
      </p:sp>
      <p:sp>
        <p:nvSpPr>
          <p:cNvPr id="4099" name="Tijdelijke aanduiding voor inhoud 2"/>
          <p:cNvSpPr>
            <a:spLocks noGrp="1"/>
          </p:cNvSpPr>
          <p:nvPr>
            <p:ph idx="1"/>
          </p:nvPr>
        </p:nvSpPr>
        <p:spPr>
          <a:xfrm>
            <a:off x="1631504" y="274639"/>
            <a:ext cx="9036496" cy="5865515"/>
          </a:xfrm>
        </p:spPr>
        <p:txBody>
          <a:bodyPr/>
          <a:lstStyle/>
          <a:p>
            <a:pPr marL="0" algn="ctr" eaLnBrk="1" hangingPunct="1">
              <a:lnSpc>
                <a:spcPct val="125000"/>
              </a:lnSpc>
              <a:spcBef>
                <a:spcPts val="0"/>
              </a:spcBef>
              <a:buNone/>
              <a:defRPr/>
            </a:pPr>
            <a:r>
              <a:rPr lang="nl-NL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‘Stuur alle buitenlandse vrouwen </a:t>
            </a:r>
          </a:p>
          <a:p>
            <a:pPr marL="0" algn="ctr" eaLnBrk="1" hangingPunct="1">
              <a:lnSpc>
                <a:spcPct val="125000"/>
              </a:lnSpc>
              <a:spcBef>
                <a:spcPts val="0"/>
              </a:spcBef>
              <a:buNone/>
              <a:defRPr/>
            </a:pPr>
            <a:r>
              <a:rPr lang="nl-NL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 hun kinderen </a:t>
            </a:r>
            <a:r>
              <a:rPr lang="nl-NL" sz="4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weg.’</a:t>
            </a: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algn="ctr" eaLnBrk="1" hangingPunct="1">
              <a:lnSpc>
                <a:spcPct val="125000"/>
              </a:lnSpc>
              <a:spcBef>
                <a:spcPts val="0"/>
              </a:spcBef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algn="ctr" eaLnBrk="1" hangingPunct="1">
              <a:lnSpc>
                <a:spcPct val="125000"/>
              </a:lnSpc>
              <a:spcBef>
                <a:spcPts val="0"/>
              </a:spcBef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algn="ctr" eaLnBrk="1" hangingPunct="1">
              <a:lnSpc>
                <a:spcPct val="125000"/>
              </a:lnSpc>
              <a:spcBef>
                <a:spcPts val="0"/>
              </a:spcBef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algn="ctr" eaLnBrk="1" hangingPunct="1">
              <a:lnSpc>
                <a:spcPct val="125000"/>
              </a:lnSpc>
              <a:spcBef>
                <a:spcPts val="0"/>
              </a:spcBef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algn="ctr" eaLnBrk="1" hangingPunct="1">
              <a:lnSpc>
                <a:spcPct val="125000"/>
              </a:lnSpc>
              <a:spcBef>
                <a:spcPts val="0"/>
              </a:spcBef>
              <a:buNone/>
              <a:defRPr/>
            </a:pPr>
            <a:r>
              <a:rPr lang="nl-NL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LASTIG BIJBELGEDEELTE</a:t>
            </a:r>
          </a:p>
          <a:p>
            <a:pPr marL="0" indent="0" eaLnBrk="1" hangingPunct="1">
              <a:lnSpc>
                <a:spcPct val="125000"/>
              </a:lnSpc>
              <a:spcBef>
                <a:spcPts val="0"/>
              </a:spcBef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668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74ADA38-E387-4247-8D52-4515F880C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86" y="1"/>
            <a:ext cx="9289031" cy="6857999"/>
          </a:xfrm>
          <a:prstGeom prst="rect">
            <a:avLst/>
          </a:prstGeom>
        </p:spPr>
      </p:pic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nl-NL" dirty="0"/>
            </a:br>
            <a:endParaRPr lang="nl-NL" dirty="0"/>
          </a:p>
        </p:txBody>
      </p:sp>
      <p:sp>
        <p:nvSpPr>
          <p:cNvPr id="4099" name="Tijdelijke aanduiding voor inhoud 2"/>
          <p:cNvSpPr>
            <a:spLocks noGrp="1"/>
          </p:cNvSpPr>
          <p:nvPr>
            <p:ph idx="1"/>
          </p:nvPr>
        </p:nvSpPr>
        <p:spPr>
          <a:xfrm>
            <a:off x="1631504" y="274639"/>
            <a:ext cx="9036496" cy="5865515"/>
          </a:xfrm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nl-NL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LASTIG BIJBELGEDEELTE</a:t>
            </a:r>
          </a:p>
          <a:p>
            <a:pPr algn="ctr" eaLnBrk="1" hangingPunct="1">
              <a:buNone/>
              <a:defRPr/>
            </a:pPr>
            <a:r>
              <a:rPr lang="nl-NL" sz="4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Hoe ga je daar mee om?</a:t>
            </a:r>
          </a:p>
          <a:p>
            <a:pPr eaLnBrk="1" hangingPunct="1">
              <a:buFont typeface="Arial" charset="0"/>
              <a:buNone/>
              <a:defRPr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nl-NL" sz="3600" dirty="0"/>
              <a:t>A/	</a:t>
            </a:r>
            <a:r>
              <a:rPr lang="nl-NL" sz="3600" u="sng" dirty="0"/>
              <a:t>Waar gaat het hier echt om?</a:t>
            </a:r>
            <a:r>
              <a:rPr lang="nl-NL" sz="3600" dirty="0"/>
              <a:t> </a:t>
            </a:r>
          </a:p>
          <a:p>
            <a:pPr eaLnBrk="1" hangingPunct="1">
              <a:defRPr/>
            </a:pPr>
            <a:endParaRPr lang="nl-NL" sz="3600" dirty="0"/>
          </a:p>
          <a:p>
            <a:pPr marL="0" indent="0" eaLnBrk="1" hangingPunct="1"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309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74ADA38-E387-4247-8D52-4515F880C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86" y="1"/>
            <a:ext cx="9289031" cy="6857999"/>
          </a:xfrm>
          <a:prstGeom prst="rect">
            <a:avLst/>
          </a:prstGeom>
        </p:spPr>
      </p:pic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nl-NL" dirty="0"/>
            </a:br>
            <a:endParaRPr lang="nl-NL" dirty="0"/>
          </a:p>
        </p:txBody>
      </p:sp>
      <p:sp>
        <p:nvSpPr>
          <p:cNvPr id="4099" name="Tijdelijke aanduiding voor inhoud 2"/>
          <p:cNvSpPr>
            <a:spLocks noGrp="1"/>
          </p:cNvSpPr>
          <p:nvPr>
            <p:ph idx="1"/>
          </p:nvPr>
        </p:nvSpPr>
        <p:spPr>
          <a:xfrm>
            <a:off x="1631504" y="274639"/>
            <a:ext cx="9036496" cy="5865515"/>
          </a:xfrm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nl-NL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LASTIG BIJBELGEDEELTE</a:t>
            </a:r>
          </a:p>
          <a:p>
            <a:pPr algn="ctr" eaLnBrk="1" hangingPunct="1">
              <a:buNone/>
              <a:defRPr/>
            </a:pPr>
            <a:r>
              <a:rPr lang="nl-NL" sz="4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Hoe ga je daar mee om?</a:t>
            </a:r>
          </a:p>
          <a:p>
            <a:pPr eaLnBrk="1" hangingPunct="1">
              <a:buFont typeface="Arial" charset="0"/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nl-NL" dirty="0"/>
              <a:t>A/	</a:t>
            </a:r>
            <a:r>
              <a:rPr lang="nl-NL" u="sng" dirty="0"/>
              <a:t>Waar gaat het hier echt om?</a:t>
            </a:r>
            <a:r>
              <a:rPr lang="nl-NL" dirty="0"/>
              <a:t> </a:t>
            </a:r>
          </a:p>
          <a:p>
            <a:pPr marL="0" indent="0" eaLnBrk="1" hangingPunct="1">
              <a:buNone/>
              <a:defRPr/>
            </a:pPr>
            <a:r>
              <a:rPr lang="nl-NL" sz="3600" dirty="0"/>
              <a:t>B/	</a:t>
            </a:r>
            <a:r>
              <a:rPr lang="nl-NL" sz="3600" u="sng" dirty="0"/>
              <a:t>Wat staat hierover in de rest van de Bijbel?</a:t>
            </a:r>
            <a:r>
              <a:rPr lang="nl-NL" sz="3600" dirty="0"/>
              <a:t> </a:t>
            </a:r>
          </a:p>
          <a:p>
            <a:pPr marL="0" indent="0">
              <a:buNone/>
            </a:pPr>
            <a:endParaRPr lang="nl-NL" sz="3600" dirty="0"/>
          </a:p>
          <a:p>
            <a:pPr marL="0" indent="0" eaLnBrk="1" hangingPunct="1"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544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74ADA38-E387-4247-8D52-4515F880C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86" y="1"/>
            <a:ext cx="9289031" cy="6857999"/>
          </a:xfrm>
          <a:prstGeom prst="rect">
            <a:avLst/>
          </a:prstGeom>
        </p:spPr>
      </p:pic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nl-NL" dirty="0"/>
            </a:br>
            <a:endParaRPr lang="nl-NL" dirty="0"/>
          </a:p>
        </p:txBody>
      </p:sp>
      <p:sp>
        <p:nvSpPr>
          <p:cNvPr id="4099" name="Tijdelijke aanduiding voor inhoud 2"/>
          <p:cNvSpPr>
            <a:spLocks noGrp="1"/>
          </p:cNvSpPr>
          <p:nvPr>
            <p:ph idx="1"/>
          </p:nvPr>
        </p:nvSpPr>
        <p:spPr>
          <a:xfrm>
            <a:off x="1631504" y="274639"/>
            <a:ext cx="9036496" cy="5865515"/>
          </a:xfrm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nl-NL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LASTIG BIJBELGEDEELTE</a:t>
            </a:r>
          </a:p>
          <a:p>
            <a:pPr algn="ctr" eaLnBrk="1" hangingPunct="1">
              <a:buNone/>
              <a:defRPr/>
            </a:pPr>
            <a:r>
              <a:rPr lang="nl-NL" sz="4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Hoe ga je daar mee om?</a:t>
            </a:r>
          </a:p>
          <a:p>
            <a:pPr eaLnBrk="1" hangingPunct="1">
              <a:buFont typeface="Arial" charset="0"/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nl-NL" dirty="0"/>
          </a:p>
          <a:p>
            <a:pPr eaLnBrk="1" hangingPunct="1">
              <a:buFont typeface="Arial" charset="0"/>
              <a:buNone/>
              <a:defRPr/>
            </a:pPr>
            <a:endParaRPr lang="nl-NL" dirty="0"/>
          </a:p>
          <a:p>
            <a:pPr eaLnBrk="1" hangingPunct="1">
              <a:buFont typeface="Arial" charset="0"/>
              <a:buNone/>
              <a:defRPr/>
            </a:pPr>
            <a:r>
              <a:rPr lang="nl-NL" dirty="0"/>
              <a:t>A/	</a:t>
            </a:r>
            <a:r>
              <a:rPr lang="nl-NL" u="sng" dirty="0"/>
              <a:t>Waar gaat het hier echt om?</a:t>
            </a:r>
            <a:r>
              <a:rPr lang="nl-NL" dirty="0"/>
              <a:t> </a:t>
            </a:r>
          </a:p>
          <a:p>
            <a:pPr marL="0" indent="0" eaLnBrk="1" hangingPunct="1">
              <a:buNone/>
              <a:defRPr/>
            </a:pPr>
            <a:r>
              <a:rPr lang="nl-NL" dirty="0"/>
              <a:t>B/	</a:t>
            </a:r>
            <a:r>
              <a:rPr lang="nl-NL" u="sng" dirty="0"/>
              <a:t>Wat staat hierover in de rest van de Bijbel?</a:t>
            </a:r>
            <a:r>
              <a:rPr lang="nl-NL" dirty="0"/>
              <a:t> </a:t>
            </a:r>
          </a:p>
          <a:p>
            <a:pPr marL="0" indent="0">
              <a:buNone/>
            </a:pPr>
            <a:r>
              <a:rPr lang="nl-NL" sz="3600" dirty="0"/>
              <a:t>C/	</a:t>
            </a:r>
            <a:r>
              <a:rPr lang="nl-NL" sz="3600" u="sng" dirty="0"/>
              <a:t>Hoe zou Jezus gehandeld hebben?</a:t>
            </a:r>
            <a:endParaRPr lang="nl-NL" sz="3600" dirty="0"/>
          </a:p>
          <a:p>
            <a:pPr eaLnBrk="1" hangingPunct="1">
              <a:defRPr/>
            </a:pPr>
            <a:endParaRPr lang="nl-NL" sz="3600" dirty="0"/>
          </a:p>
          <a:p>
            <a:pPr marL="0" indent="0" eaLnBrk="1" hangingPunct="1"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374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E158022B-961C-4C7C-8964-79EEB75BF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8640"/>
            <a:ext cx="8993610" cy="6669360"/>
          </a:xfrm>
          <a:prstGeom prst="rect">
            <a:avLst/>
          </a:prstGeom>
        </p:spPr>
      </p:pic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nl-NL" dirty="0"/>
            </a:br>
            <a:endParaRPr lang="nl-NL" dirty="0"/>
          </a:p>
        </p:txBody>
      </p:sp>
      <p:sp>
        <p:nvSpPr>
          <p:cNvPr id="4099" name="Tijdelijke aanduiding voor inhoud 2"/>
          <p:cNvSpPr>
            <a:spLocks noGrp="1"/>
          </p:cNvSpPr>
          <p:nvPr>
            <p:ph idx="1"/>
          </p:nvPr>
        </p:nvSpPr>
        <p:spPr>
          <a:xfrm>
            <a:off x="1524000" y="274639"/>
            <a:ext cx="9144000" cy="5865515"/>
          </a:xfrm>
          <a:noFill/>
          <a:ln>
            <a:solidFill>
              <a:schemeClr val="bg2">
                <a:lumMod val="90000"/>
              </a:schemeClr>
            </a:solidFill>
          </a:ln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nl-NL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 UUR VAN DE WAARHEID</a:t>
            </a:r>
          </a:p>
          <a:p>
            <a:pPr algn="ctr" eaLnBrk="1" hangingPunct="1">
              <a:buFont typeface="Arial" charset="0"/>
              <a:buNone/>
              <a:defRPr/>
            </a:pPr>
            <a:endParaRPr lang="nl-NL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nl-NL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187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E158022B-961C-4C7C-8964-79EEB75BF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8640"/>
            <a:ext cx="8993610" cy="6669360"/>
          </a:xfrm>
          <a:prstGeom prst="rect">
            <a:avLst/>
          </a:prstGeom>
        </p:spPr>
      </p:pic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nl-NL" dirty="0"/>
            </a:br>
            <a:endParaRPr lang="nl-NL" dirty="0"/>
          </a:p>
        </p:txBody>
      </p:sp>
      <p:sp>
        <p:nvSpPr>
          <p:cNvPr id="4099" name="Tijdelijke aanduiding voor inhoud 2"/>
          <p:cNvSpPr>
            <a:spLocks noGrp="1"/>
          </p:cNvSpPr>
          <p:nvPr>
            <p:ph idx="1"/>
          </p:nvPr>
        </p:nvSpPr>
        <p:spPr>
          <a:xfrm>
            <a:off x="1524000" y="274639"/>
            <a:ext cx="9144000" cy="5865515"/>
          </a:xfrm>
          <a:noFill/>
          <a:ln>
            <a:solidFill>
              <a:schemeClr val="bg2">
                <a:lumMod val="90000"/>
              </a:schemeClr>
            </a:solidFill>
          </a:ln>
        </p:spPr>
        <p:txBody>
          <a:bodyPr/>
          <a:lstStyle/>
          <a:p>
            <a:pPr algn="ctr" eaLnBrk="1" hangingPunct="1">
              <a:spcBef>
                <a:spcPts val="0"/>
              </a:spcBef>
              <a:buNone/>
              <a:defRPr/>
            </a:pPr>
            <a:r>
              <a:rPr lang="nl-NL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HET UUR VAN DE WAARHEID</a:t>
            </a:r>
          </a:p>
          <a:p>
            <a:pPr algn="ctr" eaLnBrk="1" hangingPunct="1">
              <a:spcBef>
                <a:spcPts val="0"/>
              </a:spcBef>
              <a:buNone/>
              <a:defRPr/>
            </a:pPr>
            <a:endParaRPr lang="nl-NL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ts val="0"/>
              </a:spcBef>
              <a:buNone/>
              <a:defRPr/>
            </a:pPr>
            <a:endParaRPr lang="nl-NL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520825" indent="0" eaLnBrk="1" hangingPunct="1">
              <a:spcBef>
                <a:spcPts val="0"/>
              </a:spcBef>
              <a:buNone/>
              <a:defRPr/>
            </a:pPr>
            <a:r>
              <a:rPr lang="nl-NL" dirty="0">
                <a:highlight>
                  <a:srgbClr val="C0C0C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halen we niet onze schouders op </a:t>
            </a:r>
          </a:p>
          <a:p>
            <a:pPr marL="1520825" indent="0" eaLnBrk="1" hangingPunct="1">
              <a:spcBef>
                <a:spcPts val="0"/>
              </a:spcBef>
              <a:buNone/>
              <a:defRPr/>
            </a:pPr>
            <a:endParaRPr lang="nl-NL" dirty="0">
              <a:highlight>
                <a:srgbClr val="C0C0C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520825" indent="0" eaLnBrk="1" hangingPunct="1">
              <a:spcBef>
                <a:spcPts val="0"/>
              </a:spcBef>
              <a:buNone/>
              <a:defRPr/>
            </a:pPr>
            <a:r>
              <a:rPr lang="nl-NL" dirty="0">
                <a:highlight>
                  <a:srgbClr val="C0C0C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 wijzen we niet met onze vingers </a:t>
            </a:r>
          </a:p>
          <a:p>
            <a:pPr marL="1071563" indent="0" eaLnBrk="1" hangingPunct="1">
              <a:spcBef>
                <a:spcPts val="0"/>
              </a:spcBef>
              <a:buNone/>
              <a:defRPr/>
            </a:pPr>
            <a:endParaRPr lang="nl-NL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ts val="0"/>
              </a:spcBef>
              <a:buNone/>
              <a:defRPr/>
            </a:pPr>
            <a:endParaRPr lang="nl-NL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ts val="0"/>
              </a:spcBef>
              <a:buNone/>
              <a:defRPr/>
            </a:pPr>
            <a:endParaRPr lang="nl-NL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nl-NL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37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1416D50-297D-4126-902C-7C3AD7327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-108433"/>
            <a:ext cx="9252520" cy="6966433"/>
          </a:xfrm>
          <a:prstGeom prst="rect">
            <a:avLst/>
          </a:prstGeom>
        </p:spPr>
      </p:pic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nl-NL" dirty="0"/>
            </a:br>
            <a:endParaRPr lang="nl-NL" dirty="0"/>
          </a:p>
        </p:txBody>
      </p:sp>
      <p:sp>
        <p:nvSpPr>
          <p:cNvPr id="4099" name="Tijdelijke aanduiding voor inhoud 2"/>
          <p:cNvSpPr>
            <a:spLocks noGrp="1"/>
          </p:cNvSpPr>
          <p:nvPr>
            <p:ph idx="1"/>
          </p:nvPr>
        </p:nvSpPr>
        <p:spPr>
          <a:xfrm>
            <a:off x="1524000" y="274639"/>
            <a:ext cx="9144000" cy="5865515"/>
          </a:xfrm>
          <a:noFill/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nl-NL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HET UUR VAN DE WAARHEID</a:t>
            </a:r>
          </a:p>
          <a:p>
            <a:pPr algn="ctr" eaLnBrk="1" hangingPunct="1">
              <a:buFont typeface="Arial" charset="0"/>
              <a:buNone/>
              <a:defRPr/>
            </a:pPr>
            <a:endParaRPr lang="nl-NL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46200" indent="0" eaLnBrk="1" hangingPunct="1">
              <a:buNone/>
              <a:defRPr/>
            </a:pPr>
            <a:r>
              <a:rPr lang="nl-NL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  buigen we ons hoofd</a:t>
            </a:r>
          </a:p>
          <a:p>
            <a:pPr marL="1346200" indent="0" eaLnBrk="1" hangingPunct="1">
              <a:buNone/>
              <a:defRPr/>
            </a:pPr>
            <a:endParaRPr lang="nl-NL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46200" indent="0" eaLnBrk="1" hangingPunct="1">
              <a:buNone/>
              <a:defRPr/>
            </a:pPr>
            <a:endParaRPr lang="nl-NL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46200" indent="0" eaLnBrk="1" hangingPunct="1">
              <a:buNone/>
              <a:defRPr/>
            </a:pPr>
            <a:endParaRPr lang="nl-NL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46200" indent="0" eaLnBrk="1" hangingPunct="1">
              <a:buNone/>
              <a:defRPr/>
            </a:pPr>
            <a:r>
              <a:rPr lang="nl-NL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  is er ondanks alles hoop</a:t>
            </a:r>
          </a:p>
          <a:p>
            <a:pPr marL="1346200" indent="0" eaLnBrk="1" hangingPunct="1">
              <a:buNone/>
              <a:defRPr/>
            </a:pPr>
            <a:r>
              <a:rPr lang="nl-NL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  voegen we de daad bij het woord</a:t>
            </a:r>
          </a:p>
        </p:txBody>
      </p:sp>
    </p:spTree>
    <p:extLst>
      <p:ext uri="{BB962C8B-B14F-4D97-AF65-F5344CB8AC3E}">
        <p14:creationId xmlns:p14="http://schemas.microsoft.com/office/powerpoint/2010/main" val="785035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2CBF6CB-89F4-4269-A347-352AF8E5D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"/>
            <a:ext cx="9144000" cy="6857999"/>
          </a:xfrm>
          <a:prstGeom prst="rect">
            <a:avLst/>
          </a:prstGeom>
        </p:spPr>
      </p:pic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nl-NL" dirty="0"/>
            </a:br>
            <a:endParaRPr lang="nl-NL" dirty="0"/>
          </a:p>
        </p:txBody>
      </p:sp>
      <p:sp>
        <p:nvSpPr>
          <p:cNvPr id="4099" name="Tijdelijke aanduiding voor inhoud 2"/>
          <p:cNvSpPr>
            <a:spLocks noGrp="1"/>
          </p:cNvSpPr>
          <p:nvPr>
            <p:ph idx="1"/>
          </p:nvPr>
        </p:nvSpPr>
        <p:spPr>
          <a:xfrm>
            <a:off x="1981200" y="274639"/>
            <a:ext cx="8686800" cy="5865515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nl-NL" dirty="0"/>
          </a:p>
          <a:p>
            <a:pPr eaLnBrk="1" hangingPunct="1">
              <a:buFont typeface="Arial" charset="0"/>
              <a:buNone/>
              <a:defRPr/>
            </a:pPr>
            <a:endParaRPr lang="nl-NL" dirty="0"/>
          </a:p>
          <a:p>
            <a:pPr eaLnBrk="1" hangingPunct="1">
              <a:defRPr/>
            </a:pPr>
            <a:endParaRPr lang="nl-NL" dirty="0"/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 bwMode="auto">
          <a:xfrm>
            <a:off x="1524000" y="274639"/>
            <a:ext cx="9144000" cy="5865515"/>
          </a:xfrm>
          <a:prstGeom prst="rect">
            <a:avLst/>
          </a:prstGeom>
          <a:noFill/>
          <a:ln w="9525">
            <a:solidFill>
              <a:schemeClr val="bg2">
                <a:lumMod val="9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ts val="0"/>
              </a:spcBef>
              <a:buNone/>
              <a:defRPr/>
            </a:pPr>
            <a:r>
              <a:rPr lang="nl-NL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HET UUR VAN DE WAARHEID</a:t>
            </a:r>
          </a:p>
          <a:p>
            <a:pPr algn="ctr" eaLnBrk="1" hangingPunct="1">
              <a:spcBef>
                <a:spcPts val="0"/>
              </a:spcBef>
              <a:buNone/>
              <a:defRPr/>
            </a:pPr>
            <a:endParaRPr lang="nl-NL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4375" indent="0" eaLnBrk="1" hangingPunct="1">
              <a:spcBef>
                <a:spcPts val="0"/>
              </a:spcBef>
              <a:buNone/>
              <a:defRPr/>
            </a:pPr>
            <a:r>
              <a:rPr lang="nl-NL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  doen we God graag een plezier</a:t>
            </a:r>
          </a:p>
          <a:p>
            <a:pPr marL="1071563" indent="0" eaLnBrk="1" hangingPunct="1">
              <a:spcBef>
                <a:spcPts val="0"/>
              </a:spcBef>
              <a:buNone/>
              <a:defRPr/>
            </a:pPr>
            <a:endParaRPr lang="nl-NL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1563" indent="0" eaLnBrk="1" hangingPunct="1">
              <a:spcBef>
                <a:spcPts val="0"/>
              </a:spcBef>
              <a:buNone/>
              <a:defRPr/>
            </a:pPr>
            <a:endParaRPr lang="nl-NL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1563" indent="0" eaLnBrk="1" hangingPunct="1">
              <a:spcBef>
                <a:spcPts val="0"/>
              </a:spcBef>
              <a:buNone/>
              <a:defRPr/>
            </a:pPr>
            <a:endParaRPr lang="nl-NL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1563" indent="0" eaLnBrk="1" hangingPunct="1">
              <a:spcBef>
                <a:spcPts val="0"/>
              </a:spcBef>
              <a:buNone/>
              <a:defRPr/>
            </a:pPr>
            <a:endParaRPr lang="nl-NL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1563" indent="0" eaLnBrk="1" hangingPunct="1">
              <a:spcBef>
                <a:spcPts val="0"/>
              </a:spcBef>
              <a:buNone/>
              <a:defRPr/>
            </a:pPr>
            <a:endParaRPr lang="nl-NL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1563" indent="0" eaLnBrk="1" hangingPunct="1">
              <a:spcBef>
                <a:spcPts val="0"/>
              </a:spcBef>
              <a:buNone/>
              <a:defRPr/>
            </a:pPr>
            <a:endParaRPr lang="nl-NL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71563" indent="0" eaLnBrk="1" hangingPunct="1">
              <a:spcBef>
                <a:spcPts val="0"/>
              </a:spcBef>
              <a:buNone/>
              <a:defRPr/>
            </a:pPr>
            <a:endParaRPr lang="nl-NL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14375" indent="0" eaLnBrk="1" hangingPunct="1">
              <a:spcBef>
                <a:spcPts val="0"/>
              </a:spcBef>
              <a:buNone/>
              <a:defRPr/>
            </a:pPr>
            <a:r>
              <a:rPr lang="nl-NL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  verlangen we naar Christus</a:t>
            </a:r>
          </a:p>
          <a:p>
            <a:pPr marL="1071563" indent="0" algn="ctr" eaLnBrk="1" hangingPunct="1">
              <a:spcBef>
                <a:spcPts val="0"/>
              </a:spcBef>
              <a:buNone/>
              <a:defRPr/>
            </a:pPr>
            <a:endParaRPr lang="nl-NL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ts val="0"/>
              </a:spcBef>
              <a:buNone/>
              <a:defRPr/>
            </a:pPr>
            <a:endParaRPr lang="nl-NL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ts val="0"/>
              </a:spcBef>
              <a:buNone/>
              <a:defRPr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ts val="0"/>
              </a:spcBef>
              <a:buNone/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nl-NL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867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25821</TotalTime>
  <Words>184</Words>
  <Application>Microsoft Office PowerPoint</Application>
  <PresentationFormat>Breedbeeld</PresentationFormat>
  <Paragraphs>74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Tahoma</vt:lpstr>
      <vt:lpstr>Office-thema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Studeerkamer</dc:creator>
  <cp:lastModifiedBy>L.E. Leeftink</cp:lastModifiedBy>
  <cp:revision>782</cp:revision>
  <dcterms:created xsi:type="dcterms:W3CDTF">2008-12-17T08:19:49Z</dcterms:created>
  <dcterms:modified xsi:type="dcterms:W3CDTF">2025-08-08T14:07:28Z</dcterms:modified>
</cp:coreProperties>
</file>