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3" r:id="rId3"/>
    <p:sldId id="270" r:id="rId4"/>
    <p:sldId id="264" r:id="rId5"/>
    <p:sldId id="265" r:id="rId6"/>
    <p:sldId id="273" r:id="rId7"/>
    <p:sldId id="271" r:id="rId8"/>
    <p:sldId id="267" r:id="rId9"/>
    <p:sldId id="272" r:id="rId10"/>
    <p:sldId id="275" r:id="rId11"/>
    <p:sldId id="276" r:id="rId12"/>
    <p:sldId id="277" r:id="rId13"/>
  </p:sldIdLst>
  <p:sldSz cx="9144000" cy="5143500" type="screen16x9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1090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96999-9496-4C87-930C-0D62069F9E0C}" type="datetimeFigureOut">
              <a:rPr lang="nl-NL" smtClean="0"/>
              <a:t>8-8-2025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B296-3BA9-4829-A511-2A956FA894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6668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96999-9496-4C87-930C-0D62069F9E0C}" type="datetimeFigureOut">
              <a:rPr lang="nl-NL" smtClean="0"/>
              <a:t>8-8-2025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B296-3BA9-4829-A511-2A956FA894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1465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96999-9496-4C87-930C-0D62069F9E0C}" type="datetimeFigureOut">
              <a:rPr lang="nl-NL" smtClean="0"/>
              <a:t>8-8-2025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B296-3BA9-4829-A511-2A956FA894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3258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96999-9496-4C87-930C-0D62069F9E0C}" type="datetimeFigureOut">
              <a:rPr lang="nl-NL" smtClean="0"/>
              <a:t>8-8-2025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B296-3BA9-4829-A511-2A956FA894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0694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96999-9496-4C87-930C-0D62069F9E0C}" type="datetimeFigureOut">
              <a:rPr lang="nl-NL" smtClean="0"/>
              <a:t>8-8-2025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B296-3BA9-4829-A511-2A956FA894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0139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96999-9496-4C87-930C-0D62069F9E0C}" type="datetimeFigureOut">
              <a:rPr lang="nl-NL" smtClean="0"/>
              <a:t>8-8-2025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B296-3BA9-4829-A511-2A956FA894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8758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96999-9496-4C87-930C-0D62069F9E0C}" type="datetimeFigureOut">
              <a:rPr lang="nl-NL" smtClean="0"/>
              <a:t>8-8-2025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B296-3BA9-4829-A511-2A956FA894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7502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96999-9496-4C87-930C-0D62069F9E0C}" type="datetimeFigureOut">
              <a:rPr lang="nl-NL" smtClean="0"/>
              <a:t>8-8-2025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B296-3BA9-4829-A511-2A956FA894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47558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96999-9496-4C87-930C-0D62069F9E0C}" type="datetimeFigureOut">
              <a:rPr lang="nl-NL" smtClean="0"/>
              <a:t>8-8-2025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B296-3BA9-4829-A511-2A956FA894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3805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96999-9496-4C87-930C-0D62069F9E0C}" type="datetimeFigureOut">
              <a:rPr lang="nl-NL" smtClean="0"/>
              <a:t>8-8-2025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B296-3BA9-4829-A511-2A956FA894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0887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96999-9496-4C87-930C-0D62069F9E0C}" type="datetimeFigureOut">
              <a:rPr lang="nl-NL" smtClean="0"/>
              <a:t>8-8-2025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B296-3BA9-4829-A511-2A956FA894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608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96999-9496-4C87-930C-0D62069F9E0C}" type="datetimeFigureOut">
              <a:rPr lang="nl-NL" smtClean="0"/>
              <a:t>8-8-2025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2B296-3BA9-4829-A511-2A956FA894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2214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AutoShape 2" descr="Klein-Mannetje vindt het gelu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" name="AutoShape 4" descr="Klein-Mannetje vindt het geluk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0" name="Tijdelijke aanduiding voor inhoud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030" name="Picture 6" descr="Klein-mannetje vindt het gelu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7937"/>
            <a:ext cx="4139038" cy="5231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3538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23528" y="1597819"/>
            <a:ext cx="8352928" cy="1102519"/>
          </a:xfrm>
        </p:spPr>
        <p:txBody>
          <a:bodyPr>
            <a:noAutofit/>
          </a:bodyPr>
          <a:lstStyle/>
          <a:p>
            <a:r>
              <a:rPr lang="nl-NL" sz="7200" dirty="0">
                <a:solidFill>
                  <a:schemeClr val="bg1"/>
                </a:solidFill>
              </a:rPr>
              <a:t>Waar vind jij je geluk?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1397893" y="3867894"/>
            <a:ext cx="6400800" cy="841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37274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nl-NL" sz="7200" dirty="0">
                <a:solidFill>
                  <a:schemeClr val="bg1"/>
                </a:solidFill>
              </a:rPr>
              <a:t>“Het geloof </a:t>
            </a:r>
            <a:br>
              <a:rPr lang="nl-NL" sz="7200" dirty="0">
                <a:solidFill>
                  <a:schemeClr val="bg1"/>
                </a:solidFill>
              </a:rPr>
            </a:br>
            <a:r>
              <a:rPr lang="nl-NL" sz="7200" dirty="0">
                <a:solidFill>
                  <a:schemeClr val="bg1"/>
                </a:solidFill>
              </a:rPr>
              <a:t>is de grootste onzin </a:t>
            </a:r>
            <a:br>
              <a:rPr lang="nl-NL" sz="7200" dirty="0">
                <a:solidFill>
                  <a:schemeClr val="bg1"/>
                </a:solidFill>
              </a:rPr>
            </a:br>
            <a:r>
              <a:rPr lang="nl-NL" sz="7200" dirty="0">
                <a:solidFill>
                  <a:schemeClr val="bg1"/>
                </a:solidFill>
              </a:rPr>
              <a:t>die er is.”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1397893" y="3867894"/>
            <a:ext cx="6400800" cy="841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76284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63638"/>
            <a:ext cx="7772400" cy="1102519"/>
          </a:xfrm>
        </p:spPr>
        <p:txBody>
          <a:bodyPr>
            <a:noAutofit/>
          </a:bodyPr>
          <a:lstStyle/>
          <a:p>
            <a:r>
              <a:rPr lang="nl-NL" sz="2400" dirty="0">
                <a:solidFill>
                  <a:schemeClr val="bg1"/>
                </a:solidFill>
              </a:rPr>
              <a:t>https://www.youtube.com/watch?v=UGUbSBi0mIY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1397893" y="3867894"/>
            <a:ext cx="6400800" cy="841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98101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23528" y="3737458"/>
            <a:ext cx="8640960" cy="1102519"/>
          </a:xfrm>
        </p:spPr>
        <p:txBody>
          <a:bodyPr>
            <a:noAutofit/>
          </a:bodyPr>
          <a:lstStyle/>
          <a:p>
            <a:r>
              <a:rPr lang="nl-NL" sz="3600" dirty="0">
                <a:solidFill>
                  <a:schemeClr val="bg1"/>
                </a:solidFill>
              </a:rPr>
              <a:t>1/ Wat vind je ervan dat Robbie zijn leven </a:t>
            </a:r>
            <a:br>
              <a:rPr lang="nl-NL" sz="3600" dirty="0">
                <a:solidFill>
                  <a:schemeClr val="bg1"/>
                </a:solidFill>
              </a:rPr>
            </a:br>
            <a:r>
              <a:rPr lang="nl-NL" sz="3600" dirty="0">
                <a:solidFill>
                  <a:schemeClr val="bg1"/>
                </a:solidFill>
              </a:rPr>
              <a:t>als leeg en ellendig ervaart zonder geloof?</a:t>
            </a:r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1397893" y="3867894"/>
            <a:ext cx="6400800" cy="841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38718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 dirty="0">
                <a:solidFill>
                  <a:schemeClr val="bg1"/>
                </a:solidFill>
              </a:rPr>
              <a:t>Gelovigen en niet-gelovigen </a:t>
            </a:r>
          </a:p>
          <a:p>
            <a:pPr marL="0" indent="0" algn="ctr">
              <a:buNone/>
            </a:pPr>
            <a:r>
              <a:rPr lang="nl-NL" dirty="0">
                <a:solidFill>
                  <a:schemeClr val="bg1"/>
                </a:solidFill>
              </a:rPr>
              <a:t>voelen zich allebei niet thuis bij elkaar</a:t>
            </a:r>
          </a:p>
          <a:p>
            <a:pPr marL="0" indent="0" algn="ctr">
              <a:buNone/>
            </a:pPr>
            <a:endParaRPr lang="nl-NL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nl-NL" dirty="0">
                <a:solidFill>
                  <a:schemeClr val="bg1"/>
                </a:solidFill>
              </a:rPr>
              <a:t>Gelovigen zijn ‘bomen aan stromend water’</a:t>
            </a:r>
          </a:p>
          <a:p>
            <a:pPr marL="0" indent="0" algn="ctr">
              <a:buNone/>
            </a:pPr>
            <a:r>
              <a:rPr lang="nl-NL" dirty="0">
                <a:solidFill>
                  <a:schemeClr val="bg1"/>
                </a:solidFill>
              </a:rPr>
              <a:t>Niet-gelovigen zijn ‘kaf dat verwaait’</a:t>
            </a:r>
          </a:p>
        </p:txBody>
      </p:sp>
    </p:spTree>
    <p:extLst>
      <p:ext uri="{BB962C8B-B14F-4D97-AF65-F5344CB8AC3E}">
        <p14:creationId xmlns:p14="http://schemas.microsoft.com/office/powerpoint/2010/main" val="1119945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"/>
            <a:ext cx="8229600" cy="443460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NL" sz="2800" b="1" dirty="0">
                <a:solidFill>
                  <a:schemeClr val="bg1"/>
                </a:solidFill>
              </a:rPr>
              <a:t>Leven zonder God en Jezus</a:t>
            </a:r>
            <a:r>
              <a:rPr lang="nl-NL" sz="2800" dirty="0">
                <a:solidFill>
                  <a:schemeClr val="bg1"/>
                </a:solidFill>
              </a:rPr>
              <a:t>:</a:t>
            </a:r>
          </a:p>
          <a:p>
            <a:pPr marL="0" indent="0">
              <a:buNone/>
            </a:pPr>
            <a:endParaRPr lang="nl-NL" sz="2800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nl-NL" sz="2800" dirty="0">
                <a:solidFill>
                  <a:schemeClr val="bg1"/>
                </a:solidFill>
              </a:rPr>
              <a:t>Wandelen = optrekken </a:t>
            </a:r>
          </a:p>
          <a:p>
            <a:pPr marL="0" indent="0">
              <a:buNone/>
            </a:pPr>
            <a:r>
              <a:rPr lang="nl-NL" sz="2800" dirty="0">
                <a:solidFill>
                  <a:schemeClr val="bg1"/>
                </a:solidFill>
              </a:rPr>
              <a:t>		met ongelovigen</a:t>
            </a:r>
          </a:p>
          <a:p>
            <a:pPr>
              <a:buFont typeface="Wingdings" panose="05000000000000000000" pitchFamily="2" charset="2"/>
              <a:buChar char="ü"/>
            </a:pPr>
            <a:endParaRPr lang="nl-NL" sz="2800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nl-NL" sz="2800" dirty="0">
                <a:solidFill>
                  <a:schemeClr val="bg1"/>
                </a:solidFill>
              </a:rPr>
              <a:t>Staan = je verdiepen </a:t>
            </a:r>
          </a:p>
          <a:p>
            <a:pPr marL="0" indent="0">
              <a:buNone/>
            </a:pPr>
            <a:r>
              <a:rPr lang="nl-NL" sz="2800" dirty="0">
                <a:solidFill>
                  <a:schemeClr val="bg1"/>
                </a:solidFill>
              </a:rPr>
              <a:t>		in ongelovigen</a:t>
            </a:r>
          </a:p>
          <a:p>
            <a:pPr>
              <a:buFont typeface="Wingdings" panose="05000000000000000000" pitchFamily="2" charset="2"/>
              <a:buChar char="ü"/>
            </a:pPr>
            <a:endParaRPr lang="nl-NL" sz="2800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nl-NL" sz="2800" dirty="0">
                <a:solidFill>
                  <a:schemeClr val="bg1"/>
                </a:solidFill>
              </a:rPr>
              <a:t>Zitten = volledig meedoen </a:t>
            </a:r>
          </a:p>
          <a:p>
            <a:pPr marL="0" indent="0">
              <a:buNone/>
            </a:pPr>
            <a:r>
              <a:rPr lang="nl-NL" sz="2800" dirty="0">
                <a:solidFill>
                  <a:schemeClr val="bg1"/>
                </a:solidFill>
              </a:rPr>
              <a:t>		met ongelovigen</a:t>
            </a:r>
          </a:p>
          <a:p>
            <a:pPr marL="0" indent="0">
              <a:buNone/>
            </a:pPr>
            <a:endParaRPr lang="nl-NL" sz="2800" dirty="0">
              <a:solidFill>
                <a:schemeClr val="bg1"/>
              </a:solidFill>
            </a:endParaRPr>
          </a:p>
        </p:txBody>
      </p:sp>
      <p:pic>
        <p:nvPicPr>
          <p:cNvPr id="4" name="Afbeelding 3" descr="http://www.pkn-dehoeksteen.nl/images/Verbeelding/de-brede-en-de-smalle-weg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0"/>
            <a:ext cx="4283968" cy="53800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0005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71600" y="3737458"/>
            <a:ext cx="7992888" cy="1102519"/>
          </a:xfrm>
        </p:spPr>
        <p:txBody>
          <a:bodyPr>
            <a:noAutofit/>
          </a:bodyPr>
          <a:lstStyle/>
          <a:p>
            <a:pPr algn="l"/>
            <a:br>
              <a:rPr lang="nl-NL" sz="3600" dirty="0">
                <a:solidFill>
                  <a:schemeClr val="bg1"/>
                </a:solidFill>
              </a:rPr>
            </a:br>
            <a:endParaRPr lang="nl-NL" sz="3600" dirty="0">
              <a:solidFill>
                <a:schemeClr val="bg1"/>
              </a:solidFill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1397893" y="3867894"/>
            <a:ext cx="6400800" cy="841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323528" y="3737458"/>
            <a:ext cx="864096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600" dirty="0">
                <a:solidFill>
                  <a:schemeClr val="bg1"/>
                </a:solidFill>
              </a:rPr>
              <a:t>2/ Wat zou je missen </a:t>
            </a:r>
          </a:p>
          <a:p>
            <a:r>
              <a:rPr lang="nl-NL" sz="3600" dirty="0">
                <a:solidFill>
                  <a:schemeClr val="bg1"/>
                </a:solidFill>
              </a:rPr>
              <a:t>als je niet in God gelooft?</a:t>
            </a:r>
          </a:p>
        </p:txBody>
      </p:sp>
    </p:spTree>
    <p:extLst>
      <p:ext uri="{BB962C8B-B14F-4D97-AF65-F5344CB8AC3E}">
        <p14:creationId xmlns:p14="http://schemas.microsoft.com/office/powerpoint/2010/main" val="7672999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65571"/>
          </a:xfrm>
        </p:spPr>
        <p:txBody>
          <a:bodyPr>
            <a:no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Petrus 4 : 7 - 11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987575"/>
            <a:ext cx="8229600" cy="3816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baseline="30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 </a:t>
            </a:r>
            <a:r>
              <a:rPr lang="nl-NL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Het einde van de wereld is dichtbij. Wees dus verstandig en denk na over wat je doet. Dan kun je tot God bidden. </a:t>
            </a:r>
          </a:p>
          <a:p>
            <a:pPr marL="0" indent="0">
              <a:buNone/>
            </a:pPr>
            <a:r>
              <a:rPr lang="nl-NL" sz="2800" baseline="30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 </a:t>
            </a:r>
            <a:r>
              <a:rPr lang="nl-NL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Het allerbelangrijkste is nu dat jullie veel van elkaar houden. Want door liefde kun je elkaar veel fouten vergeven. </a:t>
            </a:r>
          </a:p>
          <a:p>
            <a:pPr marL="0" indent="0">
              <a:buNone/>
            </a:pPr>
            <a:r>
              <a:rPr lang="nl-NL" sz="2800" baseline="30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 </a:t>
            </a:r>
            <a:r>
              <a:rPr lang="nl-NL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Ontvang elkaar ook hartelijk in je huis, zonder te klagen.</a:t>
            </a:r>
          </a:p>
        </p:txBody>
      </p:sp>
    </p:spTree>
    <p:extLst>
      <p:ext uri="{BB962C8B-B14F-4D97-AF65-F5344CB8AC3E}">
        <p14:creationId xmlns:p14="http://schemas.microsoft.com/office/powerpoint/2010/main" val="3483576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65571"/>
          </a:xfrm>
        </p:spPr>
        <p:txBody>
          <a:bodyPr>
            <a:no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Petrus 4 : 7 - 11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987574"/>
            <a:ext cx="8229600" cy="41044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baseline="30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 </a:t>
            </a:r>
            <a:r>
              <a:rPr lang="nl-NL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Jullie moeten elkaar helpen. God zal ervoor zorgen dat jullie dat kunnen. Want Hij heeft aan ieder van jullie een bijzondere kracht gegeven, die je goed moet gebruiken. </a:t>
            </a:r>
          </a:p>
          <a:p>
            <a:pPr marL="0" indent="0">
              <a:buNone/>
            </a:pPr>
            <a:r>
              <a:rPr lang="nl-NL" sz="2800" baseline="30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 </a:t>
            </a:r>
            <a:r>
              <a:rPr lang="nl-NL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Als je spreekt, spreek dan woorden van God. </a:t>
            </a:r>
          </a:p>
          <a:p>
            <a:pPr marL="0" indent="0">
              <a:buNone/>
            </a:pPr>
            <a:r>
              <a:rPr lang="nl-NL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als je mensen helpt, doe dat dan vanuit de kracht die God je geeft. </a:t>
            </a:r>
          </a:p>
        </p:txBody>
      </p:sp>
    </p:spTree>
    <p:extLst>
      <p:ext uri="{BB962C8B-B14F-4D97-AF65-F5344CB8AC3E}">
        <p14:creationId xmlns:p14="http://schemas.microsoft.com/office/powerpoint/2010/main" val="3186555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65571"/>
          </a:xfrm>
        </p:spPr>
        <p:txBody>
          <a:bodyPr>
            <a:no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Petrus 4 : 7 - 11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005063"/>
            <a:ext cx="8229600" cy="41044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Zo krijgt God op allerlei manieren eer. </a:t>
            </a:r>
          </a:p>
          <a:p>
            <a:pPr marL="0" indent="0">
              <a:buNone/>
            </a:pPr>
            <a:r>
              <a:rPr lang="nl-NL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Want dankzij Jezus Christus kunnen jullie doen wat God wil. </a:t>
            </a:r>
          </a:p>
          <a:p>
            <a:pPr marL="0" indent="0">
              <a:buNone/>
            </a:pPr>
            <a:r>
              <a:rPr lang="nl-NL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Alle eer en macht aan Jezus Christus, voor altijd en eeuwig!</a:t>
            </a:r>
          </a:p>
        </p:txBody>
      </p:sp>
    </p:spTree>
    <p:extLst>
      <p:ext uri="{BB962C8B-B14F-4D97-AF65-F5344CB8AC3E}">
        <p14:creationId xmlns:p14="http://schemas.microsoft.com/office/powerpoint/2010/main" val="1021872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48675-60DA-2FC5-56E4-7859AE4D0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262269-8916-7F5A-B845-17FCC1EBD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AutoShape 2" descr="Klein-Mannetje vindt het geluk">
            <a:extLst>
              <a:ext uri="{FF2B5EF4-FFF2-40B4-BE49-F238E27FC236}">
                <a16:creationId xmlns:a16="http://schemas.microsoft.com/office/drawing/2014/main" id="{91A72E10-CAA9-E07D-C54B-74CB7E4830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" name="AutoShape 4" descr="Klein-Mannetje vindt het geluk">
            <a:extLst>
              <a:ext uri="{FF2B5EF4-FFF2-40B4-BE49-F238E27FC236}">
                <a16:creationId xmlns:a16="http://schemas.microsoft.com/office/drawing/2014/main" id="{275762ED-0B55-55FF-AEAC-3B8737E02A1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19EF9DB6-62E0-6843-6253-88137BF90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030" name="Picture 6" descr="Klein-mannetje vindt het geluk">
            <a:extLst>
              <a:ext uri="{FF2B5EF4-FFF2-40B4-BE49-F238E27FC236}">
                <a16:creationId xmlns:a16="http://schemas.microsoft.com/office/drawing/2014/main" id="{1475DB05-0C47-E7E6-9192-FBE558BC5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7937"/>
            <a:ext cx="4139038" cy="5231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236287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295</Words>
  <Application>Microsoft Office PowerPoint</Application>
  <PresentationFormat>Diavoorstelling (16:9)</PresentationFormat>
  <Paragraphs>34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7" baseType="lpstr">
      <vt:lpstr>Arial</vt:lpstr>
      <vt:lpstr>Calibri</vt:lpstr>
      <vt:lpstr>Tahoma</vt:lpstr>
      <vt:lpstr>Wingdings</vt:lpstr>
      <vt:lpstr>Kantoorthema</vt:lpstr>
      <vt:lpstr>PowerPoint-presentatie</vt:lpstr>
      <vt:lpstr>Waar vind jij je geluk?</vt:lpstr>
      <vt:lpstr>“Het geloof  is de grootste onzin  die er is.”</vt:lpstr>
      <vt:lpstr>https://www.youtube.com/watch?v=UGUbSBi0mIY</vt:lpstr>
      <vt:lpstr>1/ Wat vind je ervan dat Robbie zijn leven  als leeg en ellendig ervaart zonder geloof?</vt:lpstr>
      <vt:lpstr>PowerPoint-presentatie</vt:lpstr>
      <vt:lpstr>PowerPoint-presentatie</vt:lpstr>
      <vt:lpstr> </vt:lpstr>
      <vt:lpstr>1 Petrus 4 : 7 - 11</vt:lpstr>
      <vt:lpstr>1 Petrus 4 : 7 - 11</vt:lpstr>
      <vt:lpstr>1 Petrus 4 : 7 - 11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Ernst Leeftink</dc:creator>
  <cp:lastModifiedBy>L.E. Leeftink</cp:lastModifiedBy>
  <cp:revision>14</cp:revision>
  <dcterms:created xsi:type="dcterms:W3CDTF">2021-11-08T10:42:43Z</dcterms:created>
  <dcterms:modified xsi:type="dcterms:W3CDTF">2025-08-08T14:33:12Z</dcterms:modified>
</cp:coreProperties>
</file>