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11" r:id="rId2"/>
  </p:sldMasterIdLst>
  <p:notesMasterIdLst>
    <p:notesMasterId r:id="rId16"/>
  </p:notesMasterIdLst>
  <p:handoutMasterIdLst>
    <p:handoutMasterId r:id="rId17"/>
  </p:handoutMasterIdLst>
  <p:sldIdLst>
    <p:sldId id="676" r:id="rId3"/>
    <p:sldId id="678" r:id="rId4"/>
    <p:sldId id="677" r:id="rId5"/>
    <p:sldId id="679" r:id="rId6"/>
    <p:sldId id="680" r:id="rId7"/>
    <p:sldId id="681" r:id="rId8"/>
    <p:sldId id="682" r:id="rId9"/>
    <p:sldId id="684" r:id="rId10"/>
    <p:sldId id="685" r:id="rId11"/>
    <p:sldId id="683" r:id="rId12"/>
    <p:sldId id="672" r:id="rId13"/>
    <p:sldId id="686" r:id="rId14"/>
    <p:sldId id="687" r:id="rId15"/>
  </p:sldIdLst>
  <p:sldSz cx="12192000" cy="6858000"/>
  <p:notesSz cx="6858000" cy="9144000"/>
  <p:defaultTextStyle>
    <a:defPPr>
      <a:defRPr lang="nl-NL"/>
    </a:defPPr>
    <a:lvl1pPr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ED8009"/>
    <a:srgbClr val="00CC00"/>
    <a:srgbClr val="0000FF"/>
    <a:srgbClr val="FF0000"/>
    <a:srgbClr val="E84828"/>
    <a:srgbClr val="EE461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066" y="5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A74E2D9D-3E10-A806-B301-1439F62C31E6}"/>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cs typeface="Arial" charset="0"/>
              </a:defRPr>
            </a:lvl1pPr>
          </a:lstStyle>
          <a:p>
            <a:pPr>
              <a:defRPr/>
            </a:pPr>
            <a:endParaRPr lang="nl-NL"/>
          </a:p>
        </p:txBody>
      </p:sp>
      <p:sp>
        <p:nvSpPr>
          <p:cNvPr id="322563" name="Rectangle 3">
            <a:extLst>
              <a:ext uri="{FF2B5EF4-FFF2-40B4-BE49-F238E27FC236}">
                <a16:creationId xmlns:a16="http://schemas.microsoft.com/office/drawing/2014/main" id="{9221FB46-1C4E-2A8C-5590-93D51B5DB732}"/>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Arial" charset="0"/>
              </a:defRPr>
            </a:lvl1pPr>
          </a:lstStyle>
          <a:p>
            <a:pPr>
              <a:defRPr/>
            </a:pPr>
            <a:endParaRPr lang="nl-NL"/>
          </a:p>
        </p:txBody>
      </p:sp>
      <p:sp>
        <p:nvSpPr>
          <p:cNvPr id="322564" name="Rectangle 4">
            <a:extLst>
              <a:ext uri="{FF2B5EF4-FFF2-40B4-BE49-F238E27FC236}">
                <a16:creationId xmlns:a16="http://schemas.microsoft.com/office/drawing/2014/main" id="{C77AAF3A-25E5-DBE5-070A-2E05D9CE2B8D}"/>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cs typeface="Arial" charset="0"/>
              </a:defRPr>
            </a:lvl1pPr>
          </a:lstStyle>
          <a:p>
            <a:pPr>
              <a:defRPr/>
            </a:pPr>
            <a:endParaRPr lang="nl-NL"/>
          </a:p>
        </p:txBody>
      </p:sp>
      <p:sp>
        <p:nvSpPr>
          <p:cNvPr id="322565" name="Rectangle 5">
            <a:extLst>
              <a:ext uri="{FF2B5EF4-FFF2-40B4-BE49-F238E27FC236}">
                <a16:creationId xmlns:a16="http://schemas.microsoft.com/office/drawing/2014/main" id="{B94C639D-3BD6-DA2D-03E6-57E759D9F68A}"/>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Arial" panose="020B0604020202020204" pitchFamily="34" charset="0"/>
              </a:defRPr>
            </a:lvl1pPr>
          </a:lstStyle>
          <a:p>
            <a:fld id="{8A844FA2-DB34-429C-ADC0-2AB995A4EA73}" type="slidenum">
              <a:rPr lang="nl-NL" altLang="nl-NL"/>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99713F82-CE01-2E61-587B-1E76BD5AE2C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cs typeface="Arial" charset="0"/>
              </a:defRPr>
            </a:lvl1pPr>
          </a:lstStyle>
          <a:p>
            <a:pPr>
              <a:defRPr/>
            </a:pPr>
            <a:endParaRPr lang="nl-NL"/>
          </a:p>
        </p:txBody>
      </p:sp>
      <p:sp>
        <p:nvSpPr>
          <p:cNvPr id="158723" name="Rectangle 3">
            <a:extLst>
              <a:ext uri="{FF2B5EF4-FFF2-40B4-BE49-F238E27FC236}">
                <a16:creationId xmlns:a16="http://schemas.microsoft.com/office/drawing/2014/main" id="{318EE4E9-398C-4119-8B6B-4D02A34716D3}"/>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Arial" charset="0"/>
              </a:defRPr>
            </a:lvl1pPr>
          </a:lstStyle>
          <a:p>
            <a:pPr>
              <a:defRPr/>
            </a:pPr>
            <a:endParaRPr lang="nl-NL"/>
          </a:p>
        </p:txBody>
      </p:sp>
      <p:sp>
        <p:nvSpPr>
          <p:cNvPr id="27652" name="Rectangle 4">
            <a:extLst>
              <a:ext uri="{FF2B5EF4-FFF2-40B4-BE49-F238E27FC236}">
                <a16:creationId xmlns:a16="http://schemas.microsoft.com/office/drawing/2014/main" id="{BE5F972B-F276-7837-BBFB-00ACA4746240}"/>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5" name="Rectangle 5">
            <a:extLst>
              <a:ext uri="{FF2B5EF4-FFF2-40B4-BE49-F238E27FC236}">
                <a16:creationId xmlns:a16="http://schemas.microsoft.com/office/drawing/2014/main" id="{D801813A-B70E-BE69-CF89-F8A04E5EB516}"/>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8726" name="Rectangle 6">
            <a:extLst>
              <a:ext uri="{FF2B5EF4-FFF2-40B4-BE49-F238E27FC236}">
                <a16:creationId xmlns:a16="http://schemas.microsoft.com/office/drawing/2014/main" id="{1DE3A610-568C-B211-D1AC-D30201019569}"/>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cs typeface="Arial" charset="0"/>
              </a:defRPr>
            </a:lvl1pPr>
          </a:lstStyle>
          <a:p>
            <a:pPr>
              <a:defRPr/>
            </a:pPr>
            <a:endParaRPr lang="nl-NL"/>
          </a:p>
        </p:txBody>
      </p:sp>
      <p:sp>
        <p:nvSpPr>
          <p:cNvPr id="158727" name="Rectangle 7">
            <a:extLst>
              <a:ext uri="{FF2B5EF4-FFF2-40B4-BE49-F238E27FC236}">
                <a16:creationId xmlns:a16="http://schemas.microsoft.com/office/drawing/2014/main" id="{30119477-288F-A02E-5BE1-A8B23AE8BEED}"/>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Arial" panose="020B0604020202020204" pitchFamily="34" charset="0"/>
              </a:defRPr>
            </a:lvl1pPr>
          </a:lstStyle>
          <a:p>
            <a:fld id="{AC1F7475-8A29-478F-9521-71529DEDD7D6}"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EC551-AC1C-44F9-43FC-998DCEA36941}"/>
            </a:ext>
          </a:extLst>
        </p:cNvPr>
        <p:cNvGrpSpPr/>
        <p:nvPr/>
      </p:nvGrpSpPr>
      <p:grpSpPr>
        <a:xfrm>
          <a:off x="0" y="0"/>
          <a:ext cx="0" cy="0"/>
          <a:chOff x="0" y="0"/>
          <a:chExt cx="0" cy="0"/>
        </a:xfrm>
      </p:grpSpPr>
      <p:sp>
        <p:nvSpPr>
          <p:cNvPr id="39937" name="Tijdelijke aanduiding voor dia-afbeelding 1">
            <a:extLst>
              <a:ext uri="{FF2B5EF4-FFF2-40B4-BE49-F238E27FC236}">
                <a16:creationId xmlns:a16="http://schemas.microsoft.com/office/drawing/2014/main" id="{763B0921-3A1E-17C8-DEA9-B483C9D9416B}"/>
              </a:ext>
            </a:extLst>
          </p:cNvPr>
          <p:cNvSpPr>
            <a:spLocks noGrp="1" noRot="1" noChangeAspect="1" noTextEdit="1"/>
          </p:cNvSpPr>
          <p:nvPr>
            <p:ph type="sldImg"/>
          </p:nvPr>
        </p:nvSpPr>
        <p:spPr>
          <a:xfrm>
            <a:off x="381000" y="685800"/>
            <a:ext cx="6096000" cy="3429000"/>
          </a:xfrm>
          <a:ln/>
        </p:spPr>
      </p:sp>
      <p:sp>
        <p:nvSpPr>
          <p:cNvPr id="39938" name="Tijdelijke aanduiding voor notities 2">
            <a:extLst>
              <a:ext uri="{FF2B5EF4-FFF2-40B4-BE49-F238E27FC236}">
                <a16:creationId xmlns:a16="http://schemas.microsoft.com/office/drawing/2014/main" id="{ADEF1E66-676B-3970-3468-2B995B4AFF6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endParaRPr>
          </a:p>
        </p:txBody>
      </p:sp>
      <p:sp>
        <p:nvSpPr>
          <p:cNvPr id="39939" name="Tijdelijke aanduiding voor dianummer 3">
            <a:extLst>
              <a:ext uri="{FF2B5EF4-FFF2-40B4-BE49-F238E27FC236}">
                <a16:creationId xmlns:a16="http://schemas.microsoft.com/office/drawing/2014/main" id="{237BB382-5988-04E9-6A46-6037CF38984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8417840-DAD3-4599-8AEB-A5A5F3A75792}" type="slidenum">
              <a:rPr lang="nl-NL" altLang="nl-NL" sz="1200"/>
              <a:pPr eaLnBrk="1" hangingPunct="1"/>
              <a:t>8</a:t>
            </a:fld>
            <a:endParaRPr lang="nl-NL" altLang="nl-NL" sz="1200"/>
          </a:p>
        </p:txBody>
      </p:sp>
    </p:spTree>
    <p:extLst>
      <p:ext uri="{BB962C8B-B14F-4D97-AF65-F5344CB8AC3E}">
        <p14:creationId xmlns:p14="http://schemas.microsoft.com/office/powerpoint/2010/main" val="702524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5E199-020F-B693-CFF9-11E8D528D9B7}"/>
            </a:ext>
          </a:extLst>
        </p:cNvPr>
        <p:cNvGrpSpPr/>
        <p:nvPr/>
      </p:nvGrpSpPr>
      <p:grpSpPr>
        <a:xfrm>
          <a:off x="0" y="0"/>
          <a:ext cx="0" cy="0"/>
          <a:chOff x="0" y="0"/>
          <a:chExt cx="0" cy="0"/>
        </a:xfrm>
      </p:grpSpPr>
      <p:sp>
        <p:nvSpPr>
          <p:cNvPr id="39937" name="Tijdelijke aanduiding voor dia-afbeelding 1">
            <a:extLst>
              <a:ext uri="{FF2B5EF4-FFF2-40B4-BE49-F238E27FC236}">
                <a16:creationId xmlns:a16="http://schemas.microsoft.com/office/drawing/2014/main" id="{2789279D-0CC9-C7B7-0AA1-788FCA1492FB}"/>
              </a:ext>
            </a:extLst>
          </p:cNvPr>
          <p:cNvSpPr>
            <a:spLocks noGrp="1" noRot="1" noChangeAspect="1" noTextEdit="1"/>
          </p:cNvSpPr>
          <p:nvPr>
            <p:ph type="sldImg"/>
          </p:nvPr>
        </p:nvSpPr>
        <p:spPr>
          <a:xfrm>
            <a:off x="381000" y="685800"/>
            <a:ext cx="6096000" cy="3429000"/>
          </a:xfrm>
          <a:ln/>
        </p:spPr>
      </p:sp>
      <p:sp>
        <p:nvSpPr>
          <p:cNvPr id="39938" name="Tijdelijke aanduiding voor notities 2">
            <a:extLst>
              <a:ext uri="{FF2B5EF4-FFF2-40B4-BE49-F238E27FC236}">
                <a16:creationId xmlns:a16="http://schemas.microsoft.com/office/drawing/2014/main" id="{0FB359D4-47AD-03A4-DBAF-96750CA25DB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endParaRPr>
          </a:p>
        </p:txBody>
      </p:sp>
      <p:sp>
        <p:nvSpPr>
          <p:cNvPr id="39939" name="Tijdelijke aanduiding voor dianummer 3">
            <a:extLst>
              <a:ext uri="{FF2B5EF4-FFF2-40B4-BE49-F238E27FC236}">
                <a16:creationId xmlns:a16="http://schemas.microsoft.com/office/drawing/2014/main" id="{FE2E59D4-A9D6-6983-C457-D941FAC57CD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8417840-DAD3-4599-8AEB-A5A5F3A75792}" type="slidenum">
              <a:rPr lang="nl-NL" altLang="nl-NL" sz="1200"/>
              <a:pPr eaLnBrk="1" hangingPunct="1"/>
              <a:t>9</a:t>
            </a:fld>
            <a:endParaRPr lang="nl-NL" altLang="nl-NL" sz="1200"/>
          </a:p>
        </p:txBody>
      </p:sp>
    </p:spTree>
    <p:extLst>
      <p:ext uri="{BB962C8B-B14F-4D97-AF65-F5344CB8AC3E}">
        <p14:creationId xmlns:p14="http://schemas.microsoft.com/office/powerpoint/2010/main" val="771791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8C23C-460D-4F67-8CAC-00E9A1C01453}"/>
            </a:ext>
          </a:extLst>
        </p:cNvPr>
        <p:cNvGrpSpPr/>
        <p:nvPr/>
      </p:nvGrpSpPr>
      <p:grpSpPr>
        <a:xfrm>
          <a:off x="0" y="0"/>
          <a:ext cx="0" cy="0"/>
          <a:chOff x="0" y="0"/>
          <a:chExt cx="0" cy="0"/>
        </a:xfrm>
      </p:grpSpPr>
      <p:sp>
        <p:nvSpPr>
          <p:cNvPr id="39937" name="Tijdelijke aanduiding voor dia-afbeelding 1">
            <a:extLst>
              <a:ext uri="{FF2B5EF4-FFF2-40B4-BE49-F238E27FC236}">
                <a16:creationId xmlns:a16="http://schemas.microsoft.com/office/drawing/2014/main" id="{D0D0E9CB-1235-926C-0DEB-F09E5A6AE49B}"/>
              </a:ext>
            </a:extLst>
          </p:cNvPr>
          <p:cNvSpPr>
            <a:spLocks noGrp="1" noRot="1" noChangeAspect="1" noTextEdit="1"/>
          </p:cNvSpPr>
          <p:nvPr>
            <p:ph type="sldImg"/>
          </p:nvPr>
        </p:nvSpPr>
        <p:spPr>
          <a:xfrm>
            <a:off x="381000" y="685800"/>
            <a:ext cx="6096000" cy="3429000"/>
          </a:xfrm>
          <a:ln/>
        </p:spPr>
      </p:sp>
      <p:sp>
        <p:nvSpPr>
          <p:cNvPr id="39938" name="Tijdelijke aanduiding voor notities 2">
            <a:extLst>
              <a:ext uri="{FF2B5EF4-FFF2-40B4-BE49-F238E27FC236}">
                <a16:creationId xmlns:a16="http://schemas.microsoft.com/office/drawing/2014/main" id="{EC5A1AB3-F966-2AFF-5FF3-F5C731EC78D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endParaRPr>
          </a:p>
        </p:txBody>
      </p:sp>
      <p:sp>
        <p:nvSpPr>
          <p:cNvPr id="39939" name="Tijdelijke aanduiding voor dianummer 3">
            <a:extLst>
              <a:ext uri="{FF2B5EF4-FFF2-40B4-BE49-F238E27FC236}">
                <a16:creationId xmlns:a16="http://schemas.microsoft.com/office/drawing/2014/main" id="{5D5E05A1-344E-E1F9-5AA7-5B3E2E8A28C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8417840-DAD3-4599-8AEB-A5A5F3A75792}" type="slidenum">
              <a:rPr lang="nl-NL" altLang="nl-NL" sz="1200"/>
              <a:pPr eaLnBrk="1" hangingPunct="1"/>
              <a:t>10</a:t>
            </a:fld>
            <a:endParaRPr lang="nl-NL" altLang="nl-NL" sz="1200"/>
          </a:p>
        </p:txBody>
      </p:sp>
    </p:spTree>
    <p:extLst>
      <p:ext uri="{BB962C8B-B14F-4D97-AF65-F5344CB8AC3E}">
        <p14:creationId xmlns:p14="http://schemas.microsoft.com/office/powerpoint/2010/main" val="1158418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jdelijke aanduiding voor dia-afbeelding 1">
            <a:extLst>
              <a:ext uri="{FF2B5EF4-FFF2-40B4-BE49-F238E27FC236}">
                <a16:creationId xmlns:a16="http://schemas.microsoft.com/office/drawing/2014/main" id="{3401629E-69CC-94B7-B631-C9A15956F214}"/>
              </a:ext>
            </a:extLst>
          </p:cNvPr>
          <p:cNvSpPr>
            <a:spLocks noGrp="1" noRot="1" noChangeAspect="1" noTextEdit="1"/>
          </p:cNvSpPr>
          <p:nvPr>
            <p:ph type="sldImg"/>
          </p:nvPr>
        </p:nvSpPr>
        <p:spPr>
          <a:xfrm>
            <a:off x="381000" y="685800"/>
            <a:ext cx="6096000" cy="3429000"/>
          </a:xfrm>
          <a:ln/>
        </p:spPr>
      </p:sp>
      <p:sp>
        <p:nvSpPr>
          <p:cNvPr id="41986" name="Tijdelijke aanduiding voor notities 2">
            <a:extLst>
              <a:ext uri="{FF2B5EF4-FFF2-40B4-BE49-F238E27FC236}">
                <a16:creationId xmlns:a16="http://schemas.microsoft.com/office/drawing/2014/main" id="{4DBAD846-9890-BE13-6E49-77EC30552F2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endParaRPr>
          </a:p>
        </p:txBody>
      </p:sp>
      <p:sp>
        <p:nvSpPr>
          <p:cNvPr id="41987" name="Tijdelijke aanduiding voor dianummer 3">
            <a:extLst>
              <a:ext uri="{FF2B5EF4-FFF2-40B4-BE49-F238E27FC236}">
                <a16:creationId xmlns:a16="http://schemas.microsoft.com/office/drawing/2014/main" id="{213C3782-02CC-CCE3-52A4-2C3E75E570B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E58FC36-D07E-47B1-9E08-119D1D4A6406}" type="slidenum">
              <a:rPr lang="nl-NL" altLang="nl-NL" sz="1200"/>
              <a:pPr eaLnBrk="1" hangingPunct="1"/>
              <a:t>11</a:t>
            </a:fld>
            <a:endParaRPr lang="nl-NL" altLang="nl-NL"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E1F3F-0BCB-0106-69C7-BB329FF99686}"/>
            </a:ext>
          </a:extLst>
        </p:cNvPr>
        <p:cNvGrpSpPr/>
        <p:nvPr/>
      </p:nvGrpSpPr>
      <p:grpSpPr>
        <a:xfrm>
          <a:off x="0" y="0"/>
          <a:ext cx="0" cy="0"/>
          <a:chOff x="0" y="0"/>
          <a:chExt cx="0" cy="0"/>
        </a:xfrm>
      </p:grpSpPr>
      <p:sp>
        <p:nvSpPr>
          <p:cNvPr id="39937" name="Tijdelijke aanduiding voor dia-afbeelding 1">
            <a:extLst>
              <a:ext uri="{FF2B5EF4-FFF2-40B4-BE49-F238E27FC236}">
                <a16:creationId xmlns:a16="http://schemas.microsoft.com/office/drawing/2014/main" id="{FC34E43B-9AD0-A955-5417-8EE8974559C3}"/>
              </a:ext>
            </a:extLst>
          </p:cNvPr>
          <p:cNvSpPr>
            <a:spLocks noGrp="1" noRot="1" noChangeAspect="1" noTextEdit="1"/>
          </p:cNvSpPr>
          <p:nvPr>
            <p:ph type="sldImg"/>
          </p:nvPr>
        </p:nvSpPr>
        <p:spPr>
          <a:xfrm>
            <a:off x="381000" y="685800"/>
            <a:ext cx="6096000" cy="3429000"/>
          </a:xfrm>
          <a:ln/>
        </p:spPr>
      </p:sp>
      <p:sp>
        <p:nvSpPr>
          <p:cNvPr id="39938" name="Tijdelijke aanduiding voor notities 2">
            <a:extLst>
              <a:ext uri="{FF2B5EF4-FFF2-40B4-BE49-F238E27FC236}">
                <a16:creationId xmlns:a16="http://schemas.microsoft.com/office/drawing/2014/main" id="{6FC88194-2077-A45F-576E-541F5955899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endParaRPr>
          </a:p>
        </p:txBody>
      </p:sp>
      <p:sp>
        <p:nvSpPr>
          <p:cNvPr id="39939" name="Tijdelijke aanduiding voor dianummer 3">
            <a:extLst>
              <a:ext uri="{FF2B5EF4-FFF2-40B4-BE49-F238E27FC236}">
                <a16:creationId xmlns:a16="http://schemas.microsoft.com/office/drawing/2014/main" id="{911B2E38-0875-A544-6968-D95EF306F7D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8417840-DAD3-4599-8AEB-A5A5F3A75792}" type="slidenum">
              <a:rPr lang="nl-NL" altLang="nl-NL" sz="1200"/>
              <a:pPr eaLnBrk="1" hangingPunct="1"/>
              <a:t>13</a:t>
            </a:fld>
            <a:endParaRPr lang="nl-NL" altLang="nl-NL" sz="1200"/>
          </a:p>
        </p:txBody>
      </p:sp>
    </p:spTree>
    <p:extLst>
      <p:ext uri="{BB962C8B-B14F-4D97-AF65-F5344CB8AC3E}">
        <p14:creationId xmlns:p14="http://schemas.microsoft.com/office/powerpoint/2010/main" val="1710077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ACBC433-D40C-D819-0E8E-3DD69A617D79}"/>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9F091601-8FE6-3D37-882C-3AC3442FDAC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58EF1033-F3A4-8EDF-74D5-6B93DA139952}"/>
              </a:ext>
            </a:extLst>
          </p:cNvPr>
          <p:cNvSpPr>
            <a:spLocks noGrp="1" noChangeArrowheads="1"/>
          </p:cNvSpPr>
          <p:nvPr>
            <p:ph type="sldNum" sz="quarter" idx="12"/>
          </p:nvPr>
        </p:nvSpPr>
        <p:spPr>
          <a:ln/>
        </p:spPr>
        <p:txBody>
          <a:bodyPr/>
          <a:lstStyle>
            <a:lvl1pPr>
              <a:defRPr/>
            </a:lvl1pPr>
          </a:lstStyle>
          <a:p>
            <a:fld id="{CA50AC67-205B-4926-9910-CF1883F693A7}" type="slidenum">
              <a:rPr lang="nl-NL" altLang="nl-NL"/>
              <a:pPr/>
              <a:t>‹nr.›</a:t>
            </a:fld>
            <a:endParaRPr lang="nl-NL" altLang="nl-NL"/>
          </a:p>
        </p:txBody>
      </p:sp>
    </p:spTree>
    <p:extLst>
      <p:ext uri="{BB962C8B-B14F-4D97-AF65-F5344CB8AC3E}">
        <p14:creationId xmlns:p14="http://schemas.microsoft.com/office/powerpoint/2010/main" val="157466966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5E2F0A59-E2EF-8E14-280A-C0D60E19BFA9}"/>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5AF5478-234E-8EC3-05F6-A7B15BAAC0F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8ED7582B-67BE-CDA8-5A16-D71AA4B40C52}"/>
              </a:ext>
            </a:extLst>
          </p:cNvPr>
          <p:cNvSpPr>
            <a:spLocks noGrp="1" noChangeArrowheads="1"/>
          </p:cNvSpPr>
          <p:nvPr>
            <p:ph type="sldNum" sz="quarter" idx="12"/>
          </p:nvPr>
        </p:nvSpPr>
        <p:spPr>
          <a:ln/>
        </p:spPr>
        <p:txBody>
          <a:bodyPr/>
          <a:lstStyle>
            <a:lvl1pPr>
              <a:defRPr/>
            </a:lvl1pPr>
          </a:lstStyle>
          <a:p>
            <a:fld id="{F94C9AFA-C5A1-47D9-8B42-93E19D1159EE}" type="slidenum">
              <a:rPr lang="nl-NL" altLang="nl-NL"/>
              <a:pPr/>
              <a:t>‹nr.›</a:t>
            </a:fld>
            <a:endParaRPr lang="nl-NL" altLang="nl-NL"/>
          </a:p>
        </p:txBody>
      </p:sp>
    </p:spTree>
    <p:extLst>
      <p:ext uri="{BB962C8B-B14F-4D97-AF65-F5344CB8AC3E}">
        <p14:creationId xmlns:p14="http://schemas.microsoft.com/office/powerpoint/2010/main" val="145375971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2"/>
            <a:ext cx="103632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C7ED3635-1E89-041D-8DF5-C5CBA433F93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40921F6-0922-719A-FC39-D999DA24C3D8}"/>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CD4C3A53-C0D8-7C38-3D58-A26799B764B7}"/>
              </a:ext>
            </a:extLst>
          </p:cNvPr>
          <p:cNvSpPr>
            <a:spLocks noGrp="1" noChangeArrowheads="1"/>
          </p:cNvSpPr>
          <p:nvPr>
            <p:ph type="sldNum" sz="quarter" idx="12"/>
          </p:nvPr>
        </p:nvSpPr>
        <p:spPr>
          <a:ln/>
        </p:spPr>
        <p:txBody>
          <a:bodyPr/>
          <a:lstStyle>
            <a:lvl1pPr>
              <a:defRPr/>
            </a:lvl1pPr>
          </a:lstStyle>
          <a:p>
            <a:fld id="{21E37F1F-3872-4033-9F11-627A0F89FA4A}" type="slidenum">
              <a:rPr lang="nl-NL" altLang="nl-NL"/>
              <a:pPr/>
              <a:t>‹nr.›</a:t>
            </a:fld>
            <a:endParaRPr lang="nl-NL" altLang="nl-NL"/>
          </a:p>
        </p:txBody>
      </p:sp>
    </p:spTree>
    <p:extLst>
      <p:ext uri="{BB962C8B-B14F-4D97-AF65-F5344CB8AC3E}">
        <p14:creationId xmlns:p14="http://schemas.microsoft.com/office/powerpoint/2010/main" val="248621385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24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836613"/>
            <a:ext cx="5384800" cy="5472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0DA4811E-9076-3E46-2978-E62C336E2085}"/>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149DFB22-107B-3F93-6992-3CBF6FC835F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9527B87C-2093-A5CE-B8C0-CA0FB78C93AB}"/>
              </a:ext>
            </a:extLst>
          </p:cNvPr>
          <p:cNvSpPr>
            <a:spLocks noGrp="1" noChangeArrowheads="1"/>
          </p:cNvSpPr>
          <p:nvPr>
            <p:ph type="sldNum" sz="quarter" idx="12"/>
          </p:nvPr>
        </p:nvSpPr>
        <p:spPr>
          <a:ln/>
        </p:spPr>
        <p:txBody>
          <a:bodyPr/>
          <a:lstStyle>
            <a:lvl1pPr>
              <a:defRPr/>
            </a:lvl1pPr>
          </a:lstStyle>
          <a:p>
            <a:fld id="{3078E15F-9543-416D-89F1-ED9498812E17}" type="slidenum">
              <a:rPr lang="nl-NL" altLang="nl-NL"/>
              <a:pPr/>
              <a:t>‹nr.›</a:t>
            </a:fld>
            <a:endParaRPr lang="nl-NL" altLang="nl-NL"/>
          </a:p>
        </p:txBody>
      </p:sp>
    </p:spTree>
    <p:extLst>
      <p:ext uri="{BB962C8B-B14F-4D97-AF65-F5344CB8AC3E}">
        <p14:creationId xmlns:p14="http://schemas.microsoft.com/office/powerpoint/2010/main" val="74950791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9"/>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251ED92-8E30-9492-65C4-D50D39487D8B}"/>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B4903B5C-9A66-BCD9-ABB8-AF08D04A2AF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C0ACC86E-09C7-BC87-7860-6B922BFCBD4E}"/>
              </a:ext>
            </a:extLst>
          </p:cNvPr>
          <p:cNvSpPr>
            <a:spLocks noGrp="1" noChangeArrowheads="1"/>
          </p:cNvSpPr>
          <p:nvPr>
            <p:ph type="sldNum" sz="quarter" idx="12"/>
          </p:nvPr>
        </p:nvSpPr>
        <p:spPr>
          <a:ln/>
        </p:spPr>
        <p:txBody>
          <a:bodyPr/>
          <a:lstStyle>
            <a:lvl1pPr>
              <a:defRPr/>
            </a:lvl1pPr>
          </a:lstStyle>
          <a:p>
            <a:fld id="{9EC3DCCD-0815-44B0-908D-C35287025E7E}" type="slidenum">
              <a:rPr lang="nl-NL" altLang="nl-NL"/>
              <a:pPr/>
              <a:t>‹nr.›</a:t>
            </a:fld>
            <a:endParaRPr lang="nl-NL" altLang="nl-NL"/>
          </a:p>
        </p:txBody>
      </p:sp>
    </p:spTree>
    <p:extLst>
      <p:ext uri="{BB962C8B-B14F-4D97-AF65-F5344CB8AC3E}">
        <p14:creationId xmlns:p14="http://schemas.microsoft.com/office/powerpoint/2010/main" val="353364523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BEC2BEA0-E4BB-0970-C1D9-CB825C2B4F73}"/>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4465BEC1-4739-96B1-F399-9BE92E23226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0823B499-7F5E-2CF3-9CDE-5FECEB5E4CFB}"/>
              </a:ext>
            </a:extLst>
          </p:cNvPr>
          <p:cNvSpPr>
            <a:spLocks noGrp="1" noChangeArrowheads="1"/>
          </p:cNvSpPr>
          <p:nvPr>
            <p:ph type="sldNum" sz="quarter" idx="12"/>
          </p:nvPr>
        </p:nvSpPr>
        <p:spPr>
          <a:ln/>
        </p:spPr>
        <p:txBody>
          <a:bodyPr/>
          <a:lstStyle>
            <a:lvl1pPr>
              <a:defRPr/>
            </a:lvl1pPr>
          </a:lstStyle>
          <a:p>
            <a:fld id="{5D7EE77D-1FCB-4C2B-971E-70C4366491B3}" type="slidenum">
              <a:rPr lang="nl-NL" altLang="nl-NL"/>
              <a:pPr/>
              <a:t>‹nr.›</a:t>
            </a:fld>
            <a:endParaRPr lang="nl-NL" altLang="nl-NL"/>
          </a:p>
        </p:txBody>
      </p:sp>
    </p:spTree>
    <p:extLst>
      <p:ext uri="{BB962C8B-B14F-4D97-AF65-F5344CB8AC3E}">
        <p14:creationId xmlns:p14="http://schemas.microsoft.com/office/powerpoint/2010/main" val="3735369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65CE227-A0DC-70FC-8203-43AE70812E09}"/>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91FCF34A-BC66-BC60-F116-0487F5DA10BC}"/>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739A95B6-7DE2-75EF-374B-5A86CF3EF5B5}"/>
              </a:ext>
            </a:extLst>
          </p:cNvPr>
          <p:cNvSpPr>
            <a:spLocks noGrp="1" noChangeArrowheads="1"/>
          </p:cNvSpPr>
          <p:nvPr>
            <p:ph type="sldNum" sz="quarter" idx="12"/>
          </p:nvPr>
        </p:nvSpPr>
        <p:spPr>
          <a:ln/>
        </p:spPr>
        <p:txBody>
          <a:bodyPr/>
          <a:lstStyle>
            <a:lvl1pPr>
              <a:defRPr/>
            </a:lvl1pPr>
          </a:lstStyle>
          <a:p>
            <a:fld id="{80BF8F14-7D15-408D-A316-6594603EC770}" type="slidenum">
              <a:rPr lang="nl-NL" altLang="nl-NL"/>
              <a:pPr/>
              <a:t>‹nr.›</a:t>
            </a:fld>
            <a:endParaRPr lang="nl-NL" altLang="nl-NL"/>
          </a:p>
        </p:txBody>
      </p:sp>
    </p:spTree>
    <p:extLst>
      <p:ext uri="{BB962C8B-B14F-4D97-AF65-F5344CB8AC3E}">
        <p14:creationId xmlns:p14="http://schemas.microsoft.com/office/powerpoint/2010/main" val="106509823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3" y="273050"/>
            <a:ext cx="4011084" cy="1162051"/>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C4E0559B-6A8E-C310-34CC-28D8658B961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039169DB-1420-E8F7-B244-6794B20D8DA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535F4669-69EE-86B1-2A41-08E1B48EA1E5}"/>
              </a:ext>
            </a:extLst>
          </p:cNvPr>
          <p:cNvSpPr>
            <a:spLocks noGrp="1" noChangeArrowheads="1"/>
          </p:cNvSpPr>
          <p:nvPr>
            <p:ph type="sldNum" sz="quarter" idx="12"/>
          </p:nvPr>
        </p:nvSpPr>
        <p:spPr>
          <a:ln/>
        </p:spPr>
        <p:txBody>
          <a:bodyPr/>
          <a:lstStyle>
            <a:lvl1pPr>
              <a:defRPr/>
            </a:lvl1pPr>
          </a:lstStyle>
          <a:p>
            <a:fld id="{9F939771-71F3-453E-8681-70B8853A9C95}" type="slidenum">
              <a:rPr lang="nl-NL" altLang="nl-NL"/>
              <a:pPr/>
              <a:t>‹nr.›</a:t>
            </a:fld>
            <a:endParaRPr lang="nl-NL" altLang="nl-NL"/>
          </a:p>
        </p:txBody>
      </p:sp>
    </p:spTree>
    <p:extLst>
      <p:ext uri="{BB962C8B-B14F-4D97-AF65-F5344CB8AC3E}">
        <p14:creationId xmlns:p14="http://schemas.microsoft.com/office/powerpoint/2010/main" val="164344041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1"/>
            <a:ext cx="7315200" cy="566739"/>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915B32B0-D7BE-1ACA-08A2-C0AF0B8253D0}"/>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42B6C69A-EFF8-350D-4769-80661A2040F8}"/>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A5A1E097-700B-41A4-5BFF-6035E426CA5E}"/>
              </a:ext>
            </a:extLst>
          </p:cNvPr>
          <p:cNvSpPr>
            <a:spLocks noGrp="1" noChangeArrowheads="1"/>
          </p:cNvSpPr>
          <p:nvPr>
            <p:ph type="sldNum" sz="quarter" idx="12"/>
          </p:nvPr>
        </p:nvSpPr>
        <p:spPr>
          <a:ln/>
        </p:spPr>
        <p:txBody>
          <a:bodyPr/>
          <a:lstStyle>
            <a:lvl1pPr>
              <a:defRPr/>
            </a:lvl1pPr>
          </a:lstStyle>
          <a:p>
            <a:fld id="{463C7057-2314-44D9-A8C5-A1762A66B969}" type="slidenum">
              <a:rPr lang="nl-NL" altLang="nl-NL"/>
              <a:pPr/>
              <a:t>‹nr.›</a:t>
            </a:fld>
            <a:endParaRPr lang="nl-NL" altLang="nl-NL"/>
          </a:p>
        </p:txBody>
      </p:sp>
    </p:spTree>
    <p:extLst>
      <p:ext uri="{BB962C8B-B14F-4D97-AF65-F5344CB8AC3E}">
        <p14:creationId xmlns:p14="http://schemas.microsoft.com/office/powerpoint/2010/main" val="37583123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7BDC4B5-C6E8-F0A8-1E78-4D38A9DF098C}"/>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1127571C-CBEF-2922-2165-6B631F30A61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E72D0BA8-A205-7782-8191-29D8FBD523E9}"/>
              </a:ext>
            </a:extLst>
          </p:cNvPr>
          <p:cNvSpPr>
            <a:spLocks noGrp="1" noChangeArrowheads="1"/>
          </p:cNvSpPr>
          <p:nvPr>
            <p:ph type="sldNum" sz="quarter" idx="12"/>
          </p:nvPr>
        </p:nvSpPr>
        <p:spPr>
          <a:ln/>
        </p:spPr>
        <p:txBody>
          <a:bodyPr/>
          <a:lstStyle>
            <a:lvl1pPr>
              <a:defRPr/>
            </a:lvl1pPr>
          </a:lstStyle>
          <a:p>
            <a:fld id="{67C85C24-4335-4F30-A697-67E7CCD407C6}" type="slidenum">
              <a:rPr lang="nl-NL" altLang="nl-NL"/>
              <a:pPr/>
              <a:t>‹nr.›</a:t>
            </a:fld>
            <a:endParaRPr lang="nl-NL" altLang="nl-NL"/>
          </a:p>
        </p:txBody>
      </p:sp>
    </p:spTree>
    <p:extLst>
      <p:ext uri="{BB962C8B-B14F-4D97-AF65-F5344CB8AC3E}">
        <p14:creationId xmlns:p14="http://schemas.microsoft.com/office/powerpoint/2010/main" val="80223005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4017" y="115889"/>
            <a:ext cx="2743200" cy="6192837"/>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24417" y="115889"/>
            <a:ext cx="8026400" cy="619283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6CCDFEC3-EC4C-A32D-51A1-82F0E4065CA8}"/>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0BFD6B43-5DDE-BEDB-8099-B6346E62B114}"/>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EFF083BD-02B5-0F97-E4AE-682FD34F4521}"/>
              </a:ext>
            </a:extLst>
          </p:cNvPr>
          <p:cNvSpPr>
            <a:spLocks noGrp="1" noChangeArrowheads="1"/>
          </p:cNvSpPr>
          <p:nvPr>
            <p:ph type="sldNum" sz="quarter" idx="12"/>
          </p:nvPr>
        </p:nvSpPr>
        <p:spPr>
          <a:ln/>
        </p:spPr>
        <p:txBody>
          <a:bodyPr/>
          <a:lstStyle>
            <a:lvl1pPr>
              <a:defRPr/>
            </a:lvl1pPr>
          </a:lstStyle>
          <a:p>
            <a:fld id="{1AA85304-C62E-4CB8-9946-E96C34B789F1}" type="slidenum">
              <a:rPr lang="nl-NL" altLang="nl-NL"/>
              <a:pPr/>
              <a:t>‹nr.›</a:t>
            </a:fld>
            <a:endParaRPr lang="nl-NL" altLang="nl-NL"/>
          </a:p>
        </p:txBody>
      </p:sp>
    </p:spTree>
    <p:extLst>
      <p:ext uri="{BB962C8B-B14F-4D97-AF65-F5344CB8AC3E}">
        <p14:creationId xmlns:p14="http://schemas.microsoft.com/office/powerpoint/2010/main" val="217885094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624417" y="115889"/>
            <a:ext cx="10972800" cy="633412"/>
          </a:xfrm>
        </p:spPr>
        <p:txBody>
          <a:bodyPr/>
          <a:lstStyle/>
          <a:p>
            <a:r>
              <a:rPr lang="nl-NL"/>
              <a:t>Klik om de stijl te bewerken</a:t>
            </a:r>
          </a:p>
        </p:txBody>
      </p:sp>
      <p:sp>
        <p:nvSpPr>
          <p:cNvPr id="3" name="Tijdelijke aanduiding voor inhoud 2"/>
          <p:cNvSpPr>
            <a:spLocks noGrp="1"/>
          </p:cNvSpPr>
          <p:nvPr>
            <p:ph sz="quarter" idx="1"/>
          </p:nvPr>
        </p:nvSpPr>
        <p:spPr>
          <a:xfrm>
            <a:off x="624417" y="836615"/>
            <a:ext cx="5384800" cy="2659063"/>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6212417" y="836615"/>
            <a:ext cx="5384800" cy="2659063"/>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624417" y="3648076"/>
            <a:ext cx="5384800" cy="2660651"/>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6212417" y="3648076"/>
            <a:ext cx="5384800" cy="2660651"/>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52BE03D6-B99E-FEB8-3022-A2B66C91DF0E}"/>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B7EBA6D8-6148-6680-555A-F4AE5B2F72B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B7430A4A-B2CE-D245-074E-58CBC3934CF4}"/>
              </a:ext>
            </a:extLst>
          </p:cNvPr>
          <p:cNvSpPr>
            <a:spLocks noGrp="1" noChangeArrowheads="1"/>
          </p:cNvSpPr>
          <p:nvPr>
            <p:ph type="sldNum" sz="quarter" idx="12"/>
          </p:nvPr>
        </p:nvSpPr>
        <p:spPr>
          <a:ln/>
        </p:spPr>
        <p:txBody>
          <a:bodyPr/>
          <a:lstStyle>
            <a:lvl1pPr>
              <a:defRPr/>
            </a:lvl1pPr>
          </a:lstStyle>
          <a:p>
            <a:fld id="{52CBEF49-56F2-464D-9756-97B9CED24900}" type="slidenum">
              <a:rPr lang="nl-NL" altLang="nl-NL"/>
              <a:pPr/>
              <a:t>‹nr.›</a:t>
            </a:fld>
            <a:endParaRPr lang="nl-NL" altLang="nl-NL"/>
          </a:p>
        </p:txBody>
      </p:sp>
    </p:spTree>
    <p:extLst>
      <p:ext uri="{BB962C8B-B14F-4D97-AF65-F5344CB8AC3E}">
        <p14:creationId xmlns:p14="http://schemas.microsoft.com/office/powerpoint/2010/main" val="355443506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06562" name="Rectangle 2"/>
          <p:cNvSpPr>
            <a:spLocks noGrp="1" noChangeArrowheads="1"/>
          </p:cNvSpPr>
          <p:nvPr>
            <p:ph type="subTitle" idx="1"/>
          </p:nvPr>
        </p:nvSpPr>
        <p:spPr>
          <a:xfrm>
            <a:off x="6096000" y="404814"/>
            <a:ext cx="5664200" cy="1511300"/>
          </a:xfrm>
        </p:spPr>
        <p:txBody>
          <a:bodyPr lIns="18000" rIns="18000"/>
          <a:lstStyle>
            <a:lvl1pPr algn="ctr">
              <a:defRPr sz="4000">
                <a:solidFill>
                  <a:srgbClr val="FFFF00"/>
                </a:solidFill>
              </a:defRPr>
            </a:lvl1pPr>
          </a:lstStyle>
          <a:p>
            <a:r>
              <a:rPr lang="nl-NL"/>
              <a:t>&lt;Predikant&gt;</a:t>
            </a:r>
          </a:p>
          <a:p>
            <a:r>
              <a:rPr lang="nl-NL"/>
              <a:t>&lt;Standplaats&gt;</a:t>
            </a:r>
          </a:p>
        </p:txBody>
      </p:sp>
      <p:sp>
        <p:nvSpPr>
          <p:cNvPr id="2" name="Rectangle 4">
            <a:extLst>
              <a:ext uri="{FF2B5EF4-FFF2-40B4-BE49-F238E27FC236}">
                <a16:creationId xmlns:a16="http://schemas.microsoft.com/office/drawing/2014/main" id="{FB4CFA7F-924A-CF12-2B64-A30E71DAA4A4}"/>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58663BAC-3B1F-E059-1A41-43EB76B7A45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1273CDF3-12E9-81A0-AB3B-A279A926D36F}"/>
              </a:ext>
            </a:extLst>
          </p:cNvPr>
          <p:cNvSpPr>
            <a:spLocks noGrp="1" noChangeArrowheads="1"/>
          </p:cNvSpPr>
          <p:nvPr>
            <p:ph type="sldNum" sz="quarter" idx="12"/>
          </p:nvPr>
        </p:nvSpPr>
        <p:spPr>
          <a:ln/>
        </p:spPr>
        <p:txBody>
          <a:bodyPr/>
          <a:lstStyle>
            <a:lvl1pPr>
              <a:defRPr/>
            </a:lvl1pPr>
          </a:lstStyle>
          <a:p>
            <a:fld id="{47BEE2C6-1AAB-4C8F-A0E0-B1F0A50DA652}" type="slidenum">
              <a:rPr lang="nl-NL" altLang="nl-NL"/>
              <a:pPr/>
              <a:t>‹nr.›</a:t>
            </a:fld>
            <a:endParaRPr lang="nl-NL" altLang="nl-NL"/>
          </a:p>
        </p:txBody>
      </p:sp>
    </p:spTree>
    <p:extLst>
      <p:ext uri="{BB962C8B-B14F-4D97-AF65-F5344CB8AC3E}">
        <p14:creationId xmlns:p14="http://schemas.microsoft.com/office/powerpoint/2010/main" val="75817336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9"/>
            <a:ext cx="10972800" cy="1143000"/>
          </a:xfrm>
          <a:prstGeom prst="rect">
            <a:avLst/>
          </a:prstGeom>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FB8D7E75-92C1-9163-EC38-B283F982C5CA}"/>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C5A6D034-160D-E00A-3B2D-84F8AB76F53A}"/>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AD9121FD-E915-3118-E44F-C493FF3DD1F8}"/>
              </a:ext>
            </a:extLst>
          </p:cNvPr>
          <p:cNvSpPr>
            <a:spLocks noGrp="1" noChangeArrowheads="1"/>
          </p:cNvSpPr>
          <p:nvPr>
            <p:ph type="sldNum" sz="quarter" idx="12"/>
          </p:nvPr>
        </p:nvSpPr>
        <p:spPr>
          <a:ln/>
        </p:spPr>
        <p:txBody>
          <a:bodyPr/>
          <a:lstStyle>
            <a:lvl1pPr>
              <a:defRPr/>
            </a:lvl1pPr>
          </a:lstStyle>
          <a:p>
            <a:fld id="{52B02E5D-45B3-481A-837D-3892650F10E4}" type="slidenum">
              <a:rPr lang="nl-NL" altLang="nl-NL"/>
              <a:pPr/>
              <a:t>‹nr.›</a:t>
            </a:fld>
            <a:endParaRPr lang="nl-NL" altLang="nl-NL"/>
          </a:p>
        </p:txBody>
      </p:sp>
    </p:spTree>
    <p:extLst>
      <p:ext uri="{BB962C8B-B14F-4D97-AF65-F5344CB8AC3E}">
        <p14:creationId xmlns:p14="http://schemas.microsoft.com/office/powerpoint/2010/main" val="332476027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37CEEA39-3573-F74C-DF91-A2358D2A4BD6}"/>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E97D77BF-DB80-0841-8A90-9652E1553701}"/>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5CB8672F-D094-58AE-669B-75BCAA5E61AA}"/>
              </a:ext>
            </a:extLst>
          </p:cNvPr>
          <p:cNvSpPr>
            <a:spLocks noGrp="1" noChangeArrowheads="1"/>
          </p:cNvSpPr>
          <p:nvPr>
            <p:ph type="sldNum" sz="quarter" idx="12"/>
          </p:nvPr>
        </p:nvSpPr>
        <p:spPr>
          <a:ln/>
        </p:spPr>
        <p:txBody>
          <a:bodyPr/>
          <a:lstStyle>
            <a:lvl1pPr>
              <a:defRPr/>
            </a:lvl1pPr>
          </a:lstStyle>
          <a:p>
            <a:fld id="{CDB3E01D-6989-4C9F-8330-9B37CCEF4AFB}" type="slidenum">
              <a:rPr lang="nl-NL" altLang="nl-NL"/>
              <a:pPr/>
              <a:t>‹nr.›</a:t>
            </a:fld>
            <a:endParaRPr lang="nl-NL" altLang="nl-NL"/>
          </a:p>
        </p:txBody>
      </p:sp>
    </p:spTree>
    <p:extLst>
      <p:ext uri="{BB962C8B-B14F-4D97-AF65-F5344CB8AC3E}">
        <p14:creationId xmlns:p14="http://schemas.microsoft.com/office/powerpoint/2010/main" val="290475431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9"/>
            <a:ext cx="10972800" cy="1143000"/>
          </a:xfrm>
          <a:prstGeom prst="rect">
            <a:avLst/>
          </a:prstGeom>
        </p:spPr>
        <p:txBody>
          <a:bodyPr/>
          <a:lstStyle/>
          <a:p>
            <a:r>
              <a:rPr lang="nl-NL"/>
              <a:t>Klik om de stijl te bewerken</a:t>
            </a:r>
          </a:p>
        </p:txBody>
      </p:sp>
      <p:sp>
        <p:nvSpPr>
          <p:cNvPr id="3" name="Tijdelijke aanduiding voor inhoud 2"/>
          <p:cNvSpPr>
            <a:spLocks noGrp="1"/>
          </p:cNvSpPr>
          <p:nvPr>
            <p:ph sz="half" idx="1"/>
          </p:nvPr>
        </p:nvSpPr>
        <p:spPr>
          <a:xfrm>
            <a:off x="624417" y="1628776"/>
            <a:ext cx="5384800" cy="46799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212417" y="1628776"/>
            <a:ext cx="5384800" cy="46799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B10E2A1F-1350-C407-7BD0-692678341506}"/>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F145F7F3-E1BA-8B85-D8AA-0F733BA0E4D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E0D2E9F5-2B39-895F-01C2-35473B81D3F8}"/>
              </a:ext>
            </a:extLst>
          </p:cNvPr>
          <p:cNvSpPr>
            <a:spLocks noGrp="1" noChangeArrowheads="1"/>
          </p:cNvSpPr>
          <p:nvPr>
            <p:ph type="sldNum" sz="quarter" idx="12"/>
          </p:nvPr>
        </p:nvSpPr>
        <p:spPr>
          <a:ln/>
        </p:spPr>
        <p:txBody>
          <a:bodyPr/>
          <a:lstStyle>
            <a:lvl1pPr>
              <a:defRPr/>
            </a:lvl1pPr>
          </a:lstStyle>
          <a:p>
            <a:fld id="{C5F90B31-46C7-4C0F-AE3D-406CBEFCCF0F}" type="slidenum">
              <a:rPr lang="nl-NL" altLang="nl-NL"/>
              <a:pPr/>
              <a:t>‹nr.›</a:t>
            </a:fld>
            <a:endParaRPr lang="nl-NL" altLang="nl-NL"/>
          </a:p>
        </p:txBody>
      </p:sp>
    </p:spTree>
    <p:extLst>
      <p:ext uri="{BB962C8B-B14F-4D97-AF65-F5344CB8AC3E}">
        <p14:creationId xmlns:p14="http://schemas.microsoft.com/office/powerpoint/2010/main" val="198859125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9"/>
            <a:ext cx="10972800" cy="1143000"/>
          </a:xfrm>
          <a:prstGeom prst="rect">
            <a:avLst/>
          </a:prstGeo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7BD45766-EFB0-C053-1A61-EE92E3B15E1B}"/>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9D20DC0C-08D0-23C9-E3C3-B4009FD7D302}"/>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41B47E0C-8569-8370-37C1-CCB66B3BA6DC}"/>
              </a:ext>
            </a:extLst>
          </p:cNvPr>
          <p:cNvSpPr>
            <a:spLocks noGrp="1" noChangeArrowheads="1"/>
          </p:cNvSpPr>
          <p:nvPr>
            <p:ph type="sldNum" sz="quarter" idx="12"/>
          </p:nvPr>
        </p:nvSpPr>
        <p:spPr>
          <a:ln/>
        </p:spPr>
        <p:txBody>
          <a:bodyPr/>
          <a:lstStyle>
            <a:lvl1pPr>
              <a:defRPr/>
            </a:lvl1pPr>
          </a:lstStyle>
          <a:p>
            <a:fld id="{B77F7DAE-35E9-4A13-B43A-2FABE0EA6866}" type="slidenum">
              <a:rPr lang="nl-NL" altLang="nl-NL"/>
              <a:pPr/>
              <a:t>‹nr.›</a:t>
            </a:fld>
            <a:endParaRPr lang="nl-NL" altLang="nl-NL"/>
          </a:p>
        </p:txBody>
      </p:sp>
    </p:spTree>
    <p:extLst>
      <p:ext uri="{BB962C8B-B14F-4D97-AF65-F5344CB8AC3E}">
        <p14:creationId xmlns:p14="http://schemas.microsoft.com/office/powerpoint/2010/main" val="119216571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9"/>
            <a:ext cx="10972800" cy="1143000"/>
          </a:xfrm>
          <a:prstGeom prst="rect">
            <a:avLst/>
          </a:prstGeom>
        </p:spPr>
        <p:txBody>
          <a:bodyPr/>
          <a:lstStyle/>
          <a:p>
            <a:r>
              <a:rPr lang="nl-NL"/>
              <a:t>Klik om de stijl te bewerken</a:t>
            </a:r>
          </a:p>
        </p:txBody>
      </p:sp>
      <p:sp>
        <p:nvSpPr>
          <p:cNvPr id="3" name="Rectangle 4">
            <a:extLst>
              <a:ext uri="{FF2B5EF4-FFF2-40B4-BE49-F238E27FC236}">
                <a16:creationId xmlns:a16="http://schemas.microsoft.com/office/drawing/2014/main" id="{7CBAA870-C3CF-8BF9-C2B7-5CAE25F29E73}"/>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4AE05352-E5B5-8536-5367-99DA35C6D982}"/>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C9A22A34-B442-71EE-E52E-F929EE2E8C5B}"/>
              </a:ext>
            </a:extLst>
          </p:cNvPr>
          <p:cNvSpPr>
            <a:spLocks noGrp="1" noChangeArrowheads="1"/>
          </p:cNvSpPr>
          <p:nvPr>
            <p:ph type="sldNum" sz="quarter" idx="12"/>
          </p:nvPr>
        </p:nvSpPr>
        <p:spPr>
          <a:ln/>
        </p:spPr>
        <p:txBody>
          <a:bodyPr/>
          <a:lstStyle>
            <a:lvl1pPr>
              <a:defRPr/>
            </a:lvl1pPr>
          </a:lstStyle>
          <a:p>
            <a:fld id="{BADA41A0-5EEC-4A1C-BD98-2533DA64B69B}" type="slidenum">
              <a:rPr lang="nl-NL" altLang="nl-NL"/>
              <a:pPr/>
              <a:t>‹nr.›</a:t>
            </a:fld>
            <a:endParaRPr lang="nl-NL" altLang="nl-NL"/>
          </a:p>
        </p:txBody>
      </p:sp>
    </p:spTree>
    <p:extLst>
      <p:ext uri="{BB962C8B-B14F-4D97-AF65-F5344CB8AC3E}">
        <p14:creationId xmlns:p14="http://schemas.microsoft.com/office/powerpoint/2010/main" val="3497651180"/>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F25246E-8561-BEE0-4C93-BB8136D0A089}"/>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60053E04-3625-B3F7-E3BF-E739679C82E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A39D9745-DD4A-7BC0-C5D9-2DFE68B6A478}"/>
              </a:ext>
            </a:extLst>
          </p:cNvPr>
          <p:cNvSpPr>
            <a:spLocks noGrp="1" noChangeArrowheads="1"/>
          </p:cNvSpPr>
          <p:nvPr>
            <p:ph type="sldNum" sz="quarter" idx="12"/>
          </p:nvPr>
        </p:nvSpPr>
        <p:spPr>
          <a:ln/>
        </p:spPr>
        <p:txBody>
          <a:bodyPr/>
          <a:lstStyle>
            <a:lvl1pPr>
              <a:defRPr/>
            </a:lvl1pPr>
          </a:lstStyle>
          <a:p>
            <a:fld id="{55C428F1-7AB3-4F78-A27B-BEC67214C732}" type="slidenum">
              <a:rPr lang="nl-NL" altLang="nl-NL"/>
              <a:pPr/>
              <a:t>‹nr.›</a:t>
            </a:fld>
            <a:endParaRPr lang="nl-NL" altLang="nl-NL"/>
          </a:p>
        </p:txBody>
      </p:sp>
    </p:spTree>
    <p:extLst>
      <p:ext uri="{BB962C8B-B14F-4D97-AF65-F5344CB8AC3E}">
        <p14:creationId xmlns:p14="http://schemas.microsoft.com/office/powerpoint/2010/main" val="2812014942"/>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3" y="273050"/>
            <a:ext cx="4011084" cy="1162051"/>
          </a:xfrm>
          <a:prstGeom prst="rect">
            <a:avLst/>
          </a:prstGeo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E2B809CB-7550-F462-00BA-14B966156ED7}"/>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FF49CBFC-05DA-FFBD-B35B-C62CEA5DFC9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0AE329F7-492A-4D1C-9A97-82FF15CDD7A7}"/>
              </a:ext>
            </a:extLst>
          </p:cNvPr>
          <p:cNvSpPr>
            <a:spLocks noGrp="1" noChangeArrowheads="1"/>
          </p:cNvSpPr>
          <p:nvPr>
            <p:ph type="sldNum" sz="quarter" idx="12"/>
          </p:nvPr>
        </p:nvSpPr>
        <p:spPr>
          <a:ln/>
        </p:spPr>
        <p:txBody>
          <a:bodyPr/>
          <a:lstStyle>
            <a:lvl1pPr>
              <a:defRPr/>
            </a:lvl1pPr>
          </a:lstStyle>
          <a:p>
            <a:fld id="{59F16490-E59D-4BE1-8E9C-6B5C3A06927F}" type="slidenum">
              <a:rPr lang="nl-NL" altLang="nl-NL"/>
              <a:pPr/>
              <a:t>‹nr.›</a:t>
            </a:fld>
            <a:endParaRPr lang="nl-NL" altLang="nl-NL"/>
          </a:p>
        </p:txBody>
      </p:sp>
    </p:spTree>
    <p:extLst>
      <p:ext uri="{BB962C8B-B14F-4D97-AF65-F5344CB8AC3E}">
        <p14:creationId xmlns:p14="http://schemas.microsoft.com/office/powerpoint/2010/main" val="396774136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1"/>
            <a:ext cx="7315200" cy="566739"/>
          </a:xfrm>
          <a:prstGeom prst="rect">
            <a:avLst/>
          </a:prstGeo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4B2B14F3-FEC2-A278-82A2-2FD5243415F8}"/>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7CE0B6FB-CE21-48E2-8630-A4D88D46E38F}"/>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48A11FDC-F13E-19FC-308B-F5F6C1630A7B}"/>
              </a:ext>
            </a:extLst>
          </p:cNvPr>
          <p:cNvSpPr>
            <a:spLocks noGrp="1" noChangeArrowheads="1"/>
          </p:cNvSpPr>
          <p:nvPr>
            <p:ph type="sldNum" sz="quarter" idx="12"/>
          </p:nvPr>
        </p:nvSpPr>
        <p:spPr>
          <a:ln/>
        </p:spPr>
        <p:txBody>
          <a:bodyPr/>
          <a:lstStyle>
            <a:lvl1pPr>
              <a:defRPr/>
            </a:lvl1pPr>
          </a:lstStyle>
          <a:p>
            <a:fld id="{821E666C-2774-481D-BD86-FE25924DCEB4}" type="slidenum">
              <a:rPr lang="nl-NL" altLang="nl-NL"/>
              <a:pPr/>
              <a:t>‹nr.›</a:t>
            </a:fld>
            <a:endParaRPr lang="nl-NL" altLang="nl-NL"/>
          </a:p>
        </p:txBody>
      </p:sp>
    </p:spTree>
    <p:extLst>
      <p:ext uri="{BB962C8B-B14F-4D97-AF65-F5344CB8AC3E}">
        <p14:creationId xmlns:p14="http://schemas.microsoft.com/office/powerpoint/2010/main" val="390035339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9"/>
            <a:ext cx="10972800" cy="1143000"/>
          </a:xfrm>
          <a:prstGeom prst="rect">
            <a:avLst/>
          </a:prstGeom>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69F37438-DD84-678D-0788-3BA74AB8D89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6B4AB48F-2A95-1C6D-2BD0-99BEC6ED9FF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D0472DD1-EEF1-61F6-8BD6-DCB326B48B9E}"/>
              </a:ext>
            </a:extLst>
          </p:cNvPr>
          <p:cNvSpPr>
            <a:spLocks noGrp="1" noChangeArrowheads="1"/>
          </p:cNvSpPr>
          <p:nvPr>
            <p:ph type="sldNum" sz="quarter" idx="12"/>
          </p:nvPr>
        </p:nvSpPr>
        <p:spPr>
          <a:ln/>
        </p:spPr>
        <p:txBody>
          <a:bodyPr/>
          <a:lstStyle>
            <a:lvl1pPr>
              <a:defRPr/>
            </a:lvl1pPr>
          </a:lstStyle>
          <a:p>
            <a:fld id="{537F5837-ACD6-4F4B-84C4-10CF6A11CCED}" type="slidenum">
              <a:rPr lang="nl-NL" altLang="nl-NL"/>
              <a:pPr/>
              <a:t>‹nr.›</a:t>
            </a:fld>
            <a:endParaRPr lang="nl-NL" altLang="nl-NL"/>
          </a:p>
        </p:txBody>
      </p:sp>
    </p:spTree>
    <p:extLst>
      <p:ext uri="{BB962C8B-B14F-4D97-AF65-F5344CB8AC3E}">
        <p14:creationId xmlns:p14="http://schemas.microsoft.com/office/powerpoint/2010/main" val="1385624764"/>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51900" y="274640"/>
            <a:ext cx="2745317" cy="6034087"/>
          </a:xfrm>
          <a:prstGeom prst="rect">
            <a:avLst/>
          </a:prstGeo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3" y="274640"/>
            <a:ext cx="8039100" cy="6034087"/>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1AE54BD7-3A5A-A1C8-0073-E6AB182ED9A0}"/>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B74D888C-A6E4-5CFB-D701-F1B6BD267DC7}"/>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E10A374-6B0A-A4E4-844E-2DDFC9563502}"/>
              </a:ext>
            </a:extLst>
          </p:cNvPr>
          <p:cNvSpPr>
            <a:spLocks noGrp="1" noChangeArrowheads="1"/>
          </p:cNvSpPr>
          <p:nvPr>
            <p:ph type="sldNum" sz="quarter" idx="12"/>
          </p:nvPr>
        </p:nvSpPr>
        <p:spPr>
          <a:ln/>
        </p:spPr>
        <p:txBody>
          <a:bodyPr/>
          <a:lstStyle>
            <a:lvl1pPr>
              <a:defRPr/>
            </a:lvl1pPr>
          </a:lstStyle>
          <a:p>
            <a:fld id="{732B36F7-C429-4E7D-AD35-7E33C9AE9A66}" type="slidenum">
              <a:rPr lang="nl-NL" altLang="nl-NL"/>
              <a:pPr/>
              <a:t>‹nr.›</a:t>
            </a:fld>
            <a:endParaRPr lang="nl-NL" altLang="nl-NL"/>
          </a:p>
        </p:txBody>
      </p:sp>
    </p:spTree>
    <p:extLst>
      <p:ext uri="{BB962C8B-B14F-4D97-AF65-F5344CB8AC3E}">
        <p14:creationId xmlns:p14="http://schemas.microsoft.com/office/powerpoint/2010/main" val="43259346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00"/>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476C173-E789-29F7-5247-0AD240B09528}"/>
              </a:ext>
            </a:extLst>
          </p:cNvPr>
          <p:cNvSpPr>
            <a:spLocks noGrp="1" noChangeArrowheads="1"/>
          </p:cNvSpPr>
          <p:nvPr>
            <p:ph type="title"/>
          </p:nvPr>
        </p:nvSpPr>
        <p:spPr bwMode="auto">
          <a:xfrm>
            <a:off x="624417" y="11588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eventuele kopjes</a:t>
            </a:r>
          </a:p>
        </p:txBody>
      </p:sp>
      <p:sp>
        <p:nvSpPr>
          <p:cNvPr id="1027" name="Rectangle 3">
            <a:extLst>
              <a:ext uri="{FF2B5EF4-FFF2-40B4-BE49-F238E27FC236}">
                <a16:creationId xmlns:a16="http://schemas.microsoft.com/office/drawing/2014/main" id="{F32F6384-BA26-3520-BBB4-D390DDF34F63}"/>
              </a:ext>
            </a:extLst>
          </p:cNvPr>
          <p:cNvSpPr>
            <a:spLocks noGrp="1" noChangeArrowheads="1"/>
          </p:cNvSpPr>
          <p:nvPr>
            <p:ph type="body" idx="1"/>
          </p:nvPr>
        </p:nvSpPr>
        <p:spPr bwMode="auto">
          <a:xfrm>
            <a:off x="624417" y="836613"/>
            <a:ext cx="10972800"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nl-NL"/>
          </a:p>
        </p:txBody>
      </p:sp>
      <p:sp>
        <p:nvSpPr>
          <p:cNvPr id="156676" name="Rectangle 4">
            <a:extLst>
              <a:ext uri="{FF2B5EF4-FFF2-40B4-BE49-F238E27FC236}">
                <a16:creationId xmlns:a16="http://schemas.microsoft.com/office/drawing/2014/main" id="{139E321B-02BF-153B-309F-EA2991C35170}"/>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Arial" charset="0"/>
              </a:defRPr>
            </a:lvl1pPr>
          </a:lstStyle>
          <a:p>
            <a:pPr>
              <a:defRPr/>
            </a:pPr>
            <a:endParaRPr lang="nl-NL"/>
          </a:p>
        </p:txBody>
      </p:sp>
      <p:sp>
        <p:nvSpPr>
          <p:cNvPr id="156677" name="Rectangle 5">
            <a:extLst>
              <a:ext uri="{FF2B5EF4-FFF2-40B4-BE49-F238E27FC236}">
                <a16:creationId xmlns:a16="http://schemas.microsoft.com/office/drawing/2014/main" id="{B0B407FE-87C9-E071-0781-0457E1430FD6}"/>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Arial" charset="0"/>
              </a:defRPr>
            </a:lvl1pPr>
          </a:lstStyle>
          <a:p>
            <a:pPr>
              <a:defRPr/>
            </a:pPr>
            <a:endParaRPr lang="nl-NL"/>
          </a:p>
        </p:txBody>
      </p:sp>
      <p:sp>
        <p:nvSpPr>
          <p:cNvPr id="156678" name="Rectangle 6">
            <a:extLst>
              <a:ext uri="{FF2B5EF4-FFF2-40B4-BE49-F238E27FC236}">
                <a16:creationId xmlns:a16="http://schemas.microsoft.com/office/drawing/2014/main" id="{DD96DA22-1646-4D74-9F39-E61855C79AC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Arial" panose="020B0604020202020204" pitchFamily="34" charset="0"/>
              </a:defRPr>
            </a:lvl1pPr>
          </a:lstStyle>
          <a:p>
            <a:fld id="{585E1021-F492-4E93-9CF0-3A17B94B9F48}"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ransition>
    <p:fade/>
  </p:transition>
  <p:txStyles>
    <p:titleStyle>
      <a:lvl1pPr marL="342900" indent="-342900" algn="l" rtl="0" eaLnBrk="0" fontAlgn="base" hangingPunct="0">
        <a:spcBef>
          <a:spcPct val="20000"/>
        </a:spcBef>
        <a:spcAft>
          <a:spcPct val="0"/>
        </a:spcAft>
        <a:defRPr sz="2800" u="sng">
          <a:solidFill>
            <a:schemeClr val="tx1"/>
          </a:solidFill>
          <a:latin typeface="+mj-lt"/>
          <a:ea typeface="MS PGothic" panose="020B0600070205080204" pitchFamily="34" charset="-128"/>
          <a:cs typeface="ＭＳ Ｐゴシック" charset="0"/>
        </a:defRPr>
      </a:lvl1pPr>
      <a:lvl2pPr marL="342900" indent="-342900" algn="l" rtl="0" eaLnBrk="0" fontAlgn="base" hangingPunct="0">
        <a:spcBef>
          <a:spcPct val="20000"/>
        </a:spcBef>
        <a:spcAft>
          <a:spcPct val="0"/>
        </a:spcAft>
        <a:defRPr sz="2800" u="sng">
          <a:solidFill>
            <a:schemeClr val="tx1"/>
          </a:solidFill>
          <a:latin typeface="Tahoma" pitchFamily="34" charset="0"/>
          <a:ea typeface="MS PGothic" panose="020B0600070205080204" pitchFamily="34" charset="-128"/>
          <a:cs typeface="ＭＳ Ｐゴシック" charset="0"/>
        </a:defRPr>
      </a:lvl2pPr>
      <a:lvl3pPr marL="342900" indent="-342900" algn="l" rtl="0" eaLnBrk="0" fontAlgn="base" hangingPunct="0">
        <a:spcBef>
          <a:spcPct val="20000"/>
        </a:spcBef>
        <a:spcAft>
          <a:spcPct val="0"/>
        </a:spcAft>
        <a:defRPr sz="2800" u="sng">
          <a:solidFill>
            <a:schemeClr val="tx1"/>
          </a:solidFill>
          <a:latin typeface="Tahoma" pitchFamily="34" charset="0"/>
          <a:ea typeface="MS PGothic" panose="020B0600070205080204" pitchFamily="34" charset="-128"/>
          <a:cs typeface="ＭＳ Ｐゴシック" charset="0"/>
        </a:defRPr>
      </a:lvl3pPr>
      <a:lvl4pPr marL="342900" indent="-342900" algn="l" rtl="0" eaLnBrk="0" fontAlgn="base" hangingPunct="0">
        <a:spcBef>
          <a:spcPct val="20000"/>
        </a:spcBef>
        <a:spcAft>
          <a:spcPct val="0"/>
        </a:spcAft>
        <a:defRPr sz="2800" u="sng">
          <a:solidFill>
            <a:schemeClr val="tx1"/>
          </a:solidFill>
          <a:latin typeface="Tahoma" pitchFamily="34" charset="0"/>
          <a:ea typeface="MS PGothic" panose="020B0600070205080204" pitchFamily="34" charset="-128"/>
          <a:cs typeface="ＭＳ Ｐゴシック" charset="0"/>
        </a:defRPr>
      </a:lvl4pPr>
      <a:lvl5pPr marL="342900" indent="-342900" algn="l" rtl="0" eaLnBrk="0" fontAlgn="base" hangingPunct="0">
        <a:spcBef>
          <a:spcPct val="20000"/>
        </a:spcBef>
        <a:spcAft>
          <a:spcPct val="0"/>
        </a:spcAft>
        <a:defRPr sz="2800" u="sng">
          <a:solidFill>
            <a:schemeClr val="tx1"/>
          </a:solidFill>
          <a:latin typeface="Tahoma" pitchFamily="34" charset="0"/>
          <a:ea typeface="MS PGothic" panose="020B0600070205080204" pitchFamily="34" charset="-128"/>
          <a:cs typeface="ＭＳ Ｐゴシック" charset="0"/>
        </a:defRPr>
      </a:lvl5pPr>
      <a:lvl6pPr marL="800100" indent="-342900" algn="l" rtl="0" eaLnBrk="1" fontAlgn="base" hangingPunct="1">
        <a:spcBef>
          <a:spcPct val="20000"/>
        </a:spcBef>
        <a:spcAft>
          <a:spcPct val="0"/>
        </a:spcAft>
        <a:defRPr sz="2800" u="sng">
          <a:solidFill>
            <a:schemeClr val="tx1"/>
          </a:solidFill>
          <a:latin typeface="Tahoma" pitchFamily="34" charset="0"/>
        </a:defRPr>
      </a:lvl6pPr>
      <a:lvl7pPr marL="1257300" indent="-342900" algn="l" rtl="0" eaLnBrk="1" fontAlgn="base" hangingPunct="1">
        <a:spcBef>
          <a:spcPct val="20000"/>
        </a:spcBef>
        <a:spcAft>
          <a:spcPct val="0"/>
        </a:spcAft>
        <a:defRPr sz="2800" u="sng">
          <a:solidFill>
            <a:schemeClr val="tx1"/>
          </a:solidFill>
          <a:latin typeface="Tahoma" pitchFamily="34" charset="0"/>
        </a:defRPr>
      </a:lvl7pPr>
      <a:lvl8pPr marL="1714500" indent="-342900" algn="l" rtl="0" eaLnBrk="1" fontAlgn="base" hangingPunct="1">
        <a:spcBef>
          <a:spcPct val="20000"/>
        </a:spcBef>
        <a:spcAft>
          <a:spcPct val="0"/>
        </a:spcAft>
        <a:defRPr sz="2800" u="sng">
          <a:solidFill>
            <a:schemeClr val="tx1"/>
          </a:solidFill>
          <a:latin typeface="Tahoma" pitchFamily="34" charset="0"/>
        </a:defRPr>
      </a:lvl8pPr>
      <a:lvl9pPr marL="2171700" indent="-342900" algn="l" rtl="0" eaLnBrk="1" fontAlgn="base" hangingPunct="1">
        <a:spcBef>
          <a:spcPct val="20000"/>
        </a:spcBef>
        <a:spcAft>
          <a:spcPct val="0"/>
        </a:spcAft>
        <a:defRPr sz="28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S PGothic" panose="020B0600070205080204" pitchFamily="34" charset="-128"/>
          <a:cs typeface="ＭＳ Ｐゴシック" charset="0"/>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ea typeface="MS PGothic" panose="020B0600070205080204" pitchFamily="34" charset="-128"/>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ea typeface="MS PGothic" panose="020B0600070205080204" pitchFamily="34" charset="-128"/>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ea typeface="MS PGothic" panose="020B0600070205080204" pitchFamily="34" charset="-128"/>
        </a:defRPr>
      </a:lvl5pPr>
      <a:lvl6pPr marL="2514600" indent="-228600" algn="l" rtl="0" eaLnBrk="1" fontAlgn="base" hangingPunct="1">
        <a:spcBef>
          <a:spcPct val="20000"/>
        </a:spcBef>
        <a:spcAft>
          <a:spcPct val="0"/>
        </a:spcAft>
        <a:buChar char="»"/>
        <a:defRPr sz="2000">
          <a:solidFill>
            <a:schemeClr val="tx1"/>
          </a:solidFill>
          <a:latin typeface="Berlin Sans FB" pitchFamily="34" charset="0"/>
        </a:defRPr>
      </a:lvl6pPr>
      <a:lvl7pPr marL="2971800" indent="-228600" algn="l" rtl="0" eaLnBrk="1" fontAlgn="base" hangingPunct="1">
        <a:spcBef>
          <a:spcPct val="20000"/>
        </a:spcBef>
        <a:spcAft>
          <a:spcPct val="0"/>
        </a:spcAft>
        <a:buChar char="»"/>
        <a:defRPr sz="2000">
          <a:solidFill>
            <a:schemeClr val="tx1"/>
          </a:solidFill>
          <a:latin typeface="Berlin Sans FB" pitchFamily="34" charset="0"/>
        </a:defRPr>
      </a:lvl7pPr>
      <a:lvl8pPr marL="3429000" indent="-228600" algn="l" rtl="0" eaLnBrk="1" fontAlgn="base" hangingPunct="1">
        <a:spcBef>
          <a:spcPct val="20000"/>
        </a:spcBef>
        <a:spcAft>
          <a:spcPct val="0"/>
        </a:spcAft>
        <a:buChar char="»"/>
        <a:defRPr sz="2000">
          <a:solidFill>
            <a:schemeClr val="tx1"/>
          </a:solidFill>
          <a:latin typeface="Berlin Sans FB" pitchFamily="34" charset="0"/>
        </a:defRPr>
      </a:lvl8pPr>
      <a:lvl9pPr marL="3886200" indent="-228600" algn="l" rtl="0" eaLnBrk="1" fontAlgn="base" hangingPunct="1">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00"/>
        </a:solidFill>
        <a:effectLst/>
      </p:bgPr>
    </p:bg>
    <p:spTree>
      <p:nvGrpSpPr>
        <p:cNvPr id="1" name=""/>
        <p:cNvGrpSpPr/>
        <p:nvPr/>
      </p:nvGrpSpPr>
      <p:grpSpPr>
        <a:xfrm>
          <a:off x="0" y="0"/>
          <a:ext cx="0" cy="0"/>
          <a:chOff x="0" y="0"/>
          <a:chExt cx="0" cy="0"/>
        </a:xfrm>
      </p:grpSpPr>
      <p:sp>
        <p:nvSpPr>
          <p:cNvPr id="14338" name="Rectangle 3">
            <a:extLst>
              <a:ext uri="{FF2B5EF4-FFF2-40B4-BE49-F238E27FC236}">
                <a16:creationId xmlns:a16="http://schemas.microsoft.com/office/drawing/2014/main" id="{B781E163-9073-74BC-E64A-59DD8205AA0A}"/>
              </a:ext>
            </a:extLst>
          </p:cNvPr>
          <p:cNvSpPr>
            <a:spLocks noGrp="1" noChangeArrowheads="1"/>
          </p:cNvSpPr>
          <p:nvPr>
            <p:ph type="body" idx="1"/>
          </p:nvPr>
        </p:nvSpPr>
        <p:spPr bwMode="auto">
          <a:xfrm>
            <a:off x="624417" y="1628775"/>
            <a:ext cx="109728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Typ hier de tekst of liturgie.</a:t>
            </a:r>
          </a:p>
        </p:txBody>
      </p:sp>
      <p:sp>
        <p:nvSpPr>
          <p:cNvPr id="667652" name="Rectangle 4">
            <a:extLst>
              <a:ext uri="{FF2B5EF4-FFF2-40B4-BE49-F238E27FC236}">
                <a16:creationId xmlns:a16="http://schemas.microsoft.com/office/drawing/2014/main" id="{BA7699BC-53BA-2997-F16A-02E983879638}"/>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Arial" charset="0"/>
              </a:defRPr>
            </a:lvl1pPr>
          </a:lstStyle>
          <a:p>
            <a:pPr>
              <a:defRPr/>
            </a:pPr>
            <a:endParaRPr lang="nl-NL"/>
          </a:p>
        </p:txBody>
      </p:sp>
      <p:sp>
        <p:nvSpPr>
          <p:cNvPr id="667653" name="Rectangle 5">
            <a:extLst>
              <a:ext uri="{FF2B5EF4-FFF2-40B4-BE49-F238E27FC236}">
                <a16:creationId xmlns:a16="http://schemas.microsoft.com/office/drawing/2014/main" id="{C138F607-9F05-EB1C-D3C5-0779D08CC77C}"/>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Arial" charset="0"/>
              </a:defRPr>
            </a:lvl1pPr>
          </a:lstStyle>
          <a:p>
            <a:pPr>
              <a:defRPr/>
            </a:pPr>
            <a:endParaRPr lang="nl-NL"/>
          </a:p>
        </p:txBody>
      </p:sp>
      <p:sp>
        <p:nvSpPr>
          <p:cNvPr id="667654" name="Rectangle 6">
            <a:extLst>
              <a:ext uri="{FF2B5EF4-FFF2-40B4-BE49-F238E27FC236}">
                <a16:creationId xmlns:a16="http://schemas.microsoft.com/office/drawing/2014/main" id="{2B35CD8A-8123-78E1-55BF-DE6FA2841871}"/>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Arial" panose="020B0604020202020204" pitchFamily="34" charset="0"/>
              </a:defRPr>
            </a:lvl1pPr>
          </a:lstStyle>
          <a:p>
            <a:fld id="{F710516E-E0FB-4238-9A79-E7CE68D37F8D}" type="slidenum">
              <a:rPr lang="nl-NL" altLang="nl-NL"/>
              <a:pPr/>
              <a:t>‹nr.›</a:t>
            </a:fld>
            <a:endParaRPr lang="nl-NL" altLang="nl-NL"/>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ransition>
    <p:fade/>
  </p:transition>
  <p:txStyles>
    <p:titleStyle>
      <a:lvl1pPr marL="342900" indent="-342900" algn="l" rtl="0" eaLnBrk="0" fontAlgn="base" hangingPunct="0">
        <a:spcBef>
          <a:spcPct val="20000"/>
        </a:spcBef>
        <a:spcAft>
          <a:spcPct val="0"/>
        </a:spcAft>
        <a:defRPr sz="3200" u="sng">
          <a:solidFill>
            <a:schemeClr val="tx1"/>
          </a:solidFill>
          <a:latin typeface="+mj-lt"/>
          <a:ea typeface="MS PGothic" panose="020B0600070205080204" pitchFamily="34" charset="-128"/>
          <a:cs typeface="ＭＳ Ｐゴシック" charset="0"/>
        </a:defRPr>
      </a:lvl1pPr>
      <a:lvl2pPr marL="342900" indent="-342900" algn="l" rtl="0" eaLnBrk="0" fontAlgn="base" hangingPunct="0">
        <a:spcBef>
          <a:spcPct val="20000"/>
        </a:spcBef>
        <a:spcAft>
          <a:spcPct val="0"/>
        </a:spcAft>
        <a:defRPr sz="3200" u="sng">
          <a:solidFill>
            <a:schemeClr val="tx1"/>
          </a:solidFill>
          <a:latin typeface="Tahoma" pitchFamily="34" charset="0"/>
          <a:ea typeface="MS PGothic" panose="020B0600070205080204" pitchFamily="34" charset="-128"/>
          <a:cs typeface="ＭＳ Ｐゴシック" charset="0"/>
        </a:defRPr>
      </a:lvl2pPr>
      <a:lvl3pPr marL="342900" indent="-342900" algn="l" rtl="0" eaLnBrk="0" fontAlgn="base" hangingPunct="0">
        <a:spcBef>
          <a:spcPct val="20000"/>
        </a:spcBef>
        <a:spcAft>
          <a:spcPct val="0"/>
        </a:spcAft>
        <a:defRPr sz="3200" u="sng">
          <a:solidFill>
            <a:schemeClr val="tx1"/>
          </a:solidFill>
          <a:latin typeface="Tahoma" pitchFamily="34" charset="0"/>
          <a:ea typeface="MS PGothic" panose="020B0600070205080204" pitchFamily="34" charset="-128"/>
          <a:cs typeface="ＭＳ Ｐゴシック" charset="0"/>
        </a:defRPr>
      </a:lvl3pPr>
      <a:lvl4pPr marL="342900" indent="-342900" algn="l" rtl="0" eaLnBrk="0" fontAlgn="base" hangingPunct="0">
        <a:spcBef>
          <a:spcPct val="20000"/>
        </a:spcBef>
        <a:spcAft>
          <a:spcPct val="0"/>
        </a:spcAft>
        <a:defRPr sz="3200" u="sng">
          <a:solidFill>
            <a:schemeClr val="tx1"/>
          </a:solidFill>
          <a:latin typeface="Tahoma" pitchFamily="34" charset="0"/>
          <a:ea typeface="MS PGothic" panose="020B0600070205080204" pitchFamily="34" charset="-128"/>
          <a:cs typeface="ＭＳ Ｐゴシック" charset="0"/>
        </a:defRPr>
      </a:lvl4pPr>
      <a:lvl5pPr marL="342900" indent="-342900" algn="l" rtl="0" eaLnBrk="0" fontAlgn="base" hangingPunct="0">
        <a:spcBef>
          <a:spcPct val="20000"/>
        </a:spcBef>
        <a:spcAft>
          <a:spcPct val="0"/>
        </a:spcAft>
        <a:defRPr sz="3200" u="sng">
          <a:solidFill>
            <a:schemeClr val="tx1"/>
          </a:solidFill>
          <a:latin typeface="Tahoma" pitchFamily="34" charset="0"/>
          <a:ea typeface="MS PGothic" panose="020B0600070205080204" pitchFamily="34" charset="-128"/>
          <a:cs typeface="ＭＳ Ｐゴシック" charset="0"/>
        </a:defRPr>
      </a:lvl5pPr>
      <a:lvl6pPr marL="800100" indent="-342900" algn="l" rtl="0" fontAlgn="base">
        <a:spcBef>
          <a:spcPct val="20000"/>
        </a:spcBef>
        <a:spcAft>
          <a:spcPct val="0"/>
        </a:spcAft>
        <a:defRPr sz="3200" u="sng">
          <a:solidFill>
            <a:schemeClr val="tx1"/>
          </a:solidFill>
          <a:latin typeface="Tahoma" pitchFamily="34" charset="0"/>
        </a:defRPr>
      </a:lvl6pPr>
      <a:lvl7pPr marL="1257300" indent="-342900" algn="l" rtl="0" fontAlgn="base">
        <a:spcBef>
          <a:spcPct val="20000"/>
        </a:spcBef>
        <a:spcAft>
          <a:spcPct val="0"/>
        </a:spcAft>
        <a:defRPr sz="3200" u="sng">
          <a:solidFill>
            <a:schemeClr val="tx1"/>
          </a:solidFill>
          <a:latin typeface="Tahoma" pitchFamily="34" charset="0"/>
        </a:defRPr>
      </a:lvl7pPr>
      <a:lvl8pPr marL="1714500" indent="-342900" algn="l" rtl="0" fontAlgn="base">
        <a:spcBef>
          <a:spcPct val="20000"/>
        </a:spcBef>
        <a:spcAft>
          <a:spcPct val="0"/>
        </a:spcAft>
        <a:defRPr sz="3200" u="sng">
          <a:solidFill>
            <a:schemeClr val="tx1"/>
          </a:solidFill>
          <a:latin typeface="Tahoma" pitchFamily="34" charset="0"/>
        </a:defRPr>
      </a:lvl8pPr>
      <a:lvl9pPr marL="2171700" indent="-342900" algn="l" rtl="0" fontAlgn="base">
        <a:spcBef>
          <a:spcPct val="20000"/>
        </a:spcBef>
        <a:spcAft>
          <a:spcPct val="0"/>
        </a:spcAft>
        <a:defRPr sz="3200" u="sng">
          <a:solidFill>
            <a:schemeClr val="tx1"/>
          </a:solidFill>
          <a:latin typeface="Tahoma" pitchFamily="34" charset="0"/>
        </a:defRPr>
      </a:lvl9pPr>
    </p:titleStyle>
    <p:bodyStyle>
      <a:lvl1pPr marL="361950" indent="-361950" algn="l" rtl="0" eaLnBrk="0" fontAlgn="base" hangingPunct="0">
        <a:lnSpc>
          <a:spcPct val="110000"/>
        </a:lnSpc>
        <a:spcBef>
          <a:spcPct val="0"/>
        </a:spcBef>
        <a:spcAft>
          <a:spcPct val="0"/>
        </a:spcAft>
        <a:defRPr sz="2800">
          <a:solidFill>
            <a:schemeClr val="tx1"/>
          </a:solidFill>
          <a:latin typeface="+mn-lt"/>
          <a:ea typeface="MS PGothic" panose="020B0600070205080204" pitchFamily="34" charset="-128"/>
          <a:cs typeface="ＭＳ Ｐゴシック" charset="0"/>
        </a:defRPr>
      </a:lvl1pPr>
      <a:lvl2pPr marL="827088" indent="-285750" algn="l" rtl="0" eaLnBrk="0" fontAlgn="base" hangingPunct="0">
        <a:spcBef>
          <a:spcPct val="20000"/>
        </a:spcBef>
        <a:spcAft>
          <a:spcPct val="0"/>
        </a:spcAft>
        <a:buChar char="–"/>
        <a:defRPr sz="2800">
          <a:solidFill>
            <a:schemeClr val="tx1"/>
          </a:solidFill>
          <a:latin typeface="Berlin Sans FB" pitchFamily="34" charset="0"/>
          <a:ea typeface="MS PGothic" panose="020B0600070205080204" pitchFamily="34" charset="-128"/>
        </a:defRPr>
      </a:lvl2pPr>
      <a:lvl3pPr marL="1235075" indent="-228600" algn="l" rtl="0" eaLnBrk="0" fontAlgn="base" hangingPunct="0">
        <a:spcBef>
          <a:spcPct val="20000"/>
        </a:spcBef>
        <a:spcAft>
          <a:spcPct val="0"/>
        </a:spcAft>
        <a:buChar char="•"/>
        <a:defRPr sz="2400">
          <a:solidFill>
            <a:schemeClr val="tx1"/>
          </a:solidFill>
          <a:latin typeface="Berlin Sans FB" pitchFamily="34" charset="0"/>
          <a:ea typeface="MS PGothic" panose="020B0600070205080204" pitchFamily="34" charset="-128"/>
        </a:defRPr>
      </a:lvl3pPr>
      <a:lvl4pPr marL="1643063" indent="-228600" algn="l" rtl="0" eaLnBrk="0" fontAlgn="base" hangingPunct="0">
        <a:spcBef>
          <a:spcPct val="20000"/>
        </a:spcBef>
        <a:spcAft>
          <a:spcPct val="0"/>
        </a:spcAft>
        <a:buChar char="–"/>
        <a:defRPr sz="2000">
          <a:solidFill>
            <a:schemeClr val="tx1"/>
          </a:solidFill>
          <a:latin typeface="Berlin Sans FB" pitchFamily="34" charset="0"/>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Berlin Sans FB" pitchFamily="34" charset="0"/>
          <a:ea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Berlin Sans FB" pitchFamily="34" charset="0"/>
        </a:defRPr>
      </a:lvl6pPr>
      <a:lvl7pPr marL="2971800" indent="-228600" algn="l" rtl="0" fontAlgn="base">
        <a:spcBef>
          <a:spcPct val="20000"/>
        </a:spcBef>
        <a:spcAft>
          <a:spcPct val="0"/>
        </a:spcAft>
        <a:buChar char="»"/>
        <a:defRPr sz="2000">
          <a:solidFill>
            <a:schemeClr val="tx1"/>
          </a:solidFill>
          <a:latin typeface="Berlin Sans FB" pitchFamily="34" charset="0"/>
        </a:defRPr>
      </a:lvl7pPr>
      <a:lvl8pPr marL="3429000" indent="-228600" algn="l" rtl="0" fontAlgn="base">
        <a:spcBef>
          <a:spcPct val="20000"/>
        </a:spcBef>
        <a:spcAft>
          <a:spcPct val="0"/>
        </a:spcAft>
        <a:buChar char="»"/>
        <a:defRPr sz="2000">
          <a:solidFill>
            <a:schemeClr val="tx1"/>
          </a:solidFill>
          <a:latin typeface="Berlin Sans FB" pitchFamily="34" charset="0"/>
        </a:defRPr>
      </a:lvl8pPr>
      <a:lvl9pPr marL="3886200" indent="-228600" algn="l" rtl="0" fontAlgn="base">
        <a:spcBef>
          <a:spcPct val="20000"/>
        </a:spcBef>
        <a:spcAft>
          <a:spcPct val="0"/>
        </a:spcAft>
        <a:buChar char="»"/>
        <a:defRPr sz="2000">
          <a:solidFill>
            <a:schemeClr val="tx1"/>
          </a:solidFill>
          <a:latin typeface="Berlin Sans FB"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BC1D4B-4510-4A4B-C089-98C499276038}"/>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8BAD39CC-161F-0EFC-6A4D-F5459EB92B58}"/>
              </a:ext>
            </a:extLst>
          </p:cNvPr>
          <p:cNvSpPr>
            <a:spLocks noGrp="1"/>
          </p:cNvSpPr>
          <p:nvPr>
            <p:ph idx="1"/>
          </p:nvPr>
        </p:nvSpPr>
        <p:spPr/>
        <p:txBody>
          <a:bodyPr/>
          <a:lstStyle/>
          <a:p>
            <a:endParaRPr lang="nl-NL"/>
          </a:p>
        </p:txBody>
      </p:sp>
      <p:pic>
        <p:nvPicPr>
          <p:cNvPr id="45058" name="Picture 2" descr="Wie is de Mol? (Dutch TV series) - Wikipedia">
            <a:extLst>
              <a:ext uri="{FF2B5EF4-FFF2-40B4-BE49-F238E27FC236}">
                <a16:creationId xmlns:a16="http://schemas.microsoft.com/office/drawing/2014/main" id="{68EC4265-4C2F-3152-A90C-3E9CE35697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14" y="0"/>
            <a:ext cx="1224642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206277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1E47DE-7C90-DE4F-D5A6-25271E139E87}"/>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2274D2E3-FD8A-410D-0822-6EB82B5B3806}"/>
              </a:ext>
            </a:extLst>
          </p:cNvPr>
          <p:cNvSpPr>
            <a:spLocks noGrp="1"/>
          </p:cNvSpPr>
          <p:nvPr>
            <p:ph idx="1"/>
          </p:nvPr>
        </p:nvSpPr>
        <p:spPr>
          <a:xfrm>
            <a:off x="6672063" y="836613"/>
            <a:ext cx="4925153" cy="5472112"/>
          </a:xfrm>
        </p:spPr>
        <p:txBody>
          <a:bodyPr/>
          <a:lstStyle/>
          <a:p>
            <a:endParaRPr lang="nl-NL" dirty="0"/>
          </a:p>
        </p:txBody>
      </p:sp>
      <p:pic>
        <p:nvPicPr>
          <p:cNvPr id="70660" name="Picture 4" descr="B10 Israël in de tijd van Jezus">
            <a:extLst>
              <a:ext uri="{FF2B5EF4-FFF2-40B4-BE49-F238E27FC236}">
                <a16:creationId xmlns:a16="http://schemas.microsoft.com/office/drawing/2014/main" id="{B3463D59-5830-43EA-EF64-89BBF93A2B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3632" y="-1611560"/>
            <a:ext cx="6624736" cy="9172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79191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32D5ED-8073-615C-F54A-075D31493DC0}"/>
              </a:ext>
            </a:extLst>
          </p:cNvPr>
          <p:cNvSpPr>
            <a:spLocks noGrp="1"/>
          </p:cNvSpPr>
          <p:nvPr>
            <p:ph type="title"/>
          </p:nvPr>
        </p:nvSpPr>
        <p:spPr/>
        <p:txBody>
          <a:bodyPr/>
          <a:lstStyle/>
          <a:p>
            <a:endParaRPr lang="nl-NL"/>
          </a:p>
        </p:txBody>
      </p:sp>
      <p:sp>
        <p:nvSpPr>
          <p:cNvPr id="6" name="Tekstvak 5">
            <a:extLst>
              <a:ext uri="{FF2B5EF4-FFF2-40B4-BE49-F238E27FC236}">
                <a16:creationId xmlns:a16="http://schemas.microsoft.com/office/drawing/2014/main" id="{7C771F8F-FC49-B6AD-8A3A-FF5FEFB1AE7C}"/>
              </a:ext>
            </a:extLst>
          </p:cNvPr>
          <p:cNvSpPr txBox="1"/>
          <p:nvPr/>
        </p:nvSpPr>
        <p:spPr>
          <a:xfrm>
            <a:off x="7104112" y="1916832"/>
            <a:ext cx="4176464" cy="3046988"/>
          </a:xfrm>
          <a:prstGeom prst="rect">
            <a:avLst/>
          </a:prstGeom>
          <a:noFill/>
        </p:spPr>
        <p:txBody>
          <a:bodyPr wrap="square">
            <a:spAutoFit/>
          </a:bodyPr>
          <a:lstStyle/>
          <a:p>
            <a:r>
              <a:rPr lang="nl-NL" sz="3200" b="0" i="0" u="sng" dirty="0">
                <a:effectLst/>
                <a:latin typeface="+mj-lt"/>
              </a:rPr>
              <a:t>Opschrift</a:t>
            </a:r>
            <a:r>
              <a:rPr lang="nl-NL" sz="3200" b="0" i="0" dirty="0">
                <a:effectLst/>
                <a:latin typeface="+mj-lt"/>
              </a:rPr>
              <a:t>:</a:t>
            </a:r>
          </a:p>
          <a:p>
            <a:endParaRPr lang="nl-NL" sz="3200" dirty="0">
              <a:latin typeface="+mj-lt"/>
            </a:endParaRPr>
          </a:p>
          <a:p>
            <a:r>
              <a:rPr lang="nl-NL" sz="3200" b="0" i="0" dirty="0">
                <a:effectLst/>
                <a:latin typeface="+mj-lt"/>
              </a:rPr>
              <a:t>Tiberius Caesar, </a:t>
            </a:r>
          </a:p>
          <a:p>
            <a:r>
              <a:rPr lang="nl-NL" sz="3200" dirty="0">
                <a:latin typeface="+mj-lt"/>
              </a:rPr>
              <a:t>z</a:t>
            </a:r>
            <a:r>
              <a:rPr lang="nl-NL" sz="3200" b="0" i="0" dirty="0">
                <a:effectLst/>
                <a:latin typeface="+mj-lt"/>
              </a:rPr>
              <a:t>oon van de </a:t>
            </a:r>
          </a:p>
          <a:p>
            <a:r>
              <a:rPr lang="nl-NL" sz="3200" dirty="0">
                <a:latin typeface="+mj-lt"/>
              </a:rPr>
              <a:t>g</a:t>
            </a:r>
            <a:r>
              <a:rPr lang="nl-NL" sz="3200" b="0" i="0" dirty="0">
                <a:effectLst/>
                <a:latin typeface="+mj-lt"/>
              </a:rPr>
              <a:t>oddelijke Augustus</a:t>
            </a:r>
          </a:p>
          <a:p>
            <a:endParaRPr lang="nl-NL" sz="3200" dirty="0">
              <a:latin typeface="+mj-lt"/>
            </a:endParaRPr>
          </a:p>
        </p:txBody>
      </p:sp>
      <p:pic>
        <p:nvPicPr>
          <p:cNvPr id="69636" name="Picture 4">
            <a:extLst>
              <a:ext uri="{FF2B5EF4-FFF2-40B4-BE49-F238E27FC236}">
                <a16:creationId xmlns:a16="http://schemas.microsoft.com/office/drawing/2014/main" id="{B277D0B9-1592-1E6E-B63C-439C6768CC2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01" y="0"/>
            <a:ext cx="695067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7444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0127F-A9BC-4FF9-D9CA-DAF2085C54D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D6FB299-9DBE-7AF7-991D-B18A4973006E}"/>
              </a:ext>
            </a:extLst>
          </p:cNvPr>
          <p:cNvSpPr>
            <a:spLocks noGrp="1"/>
          </p:cNvSpPr>
          <p:nvPr>
            <p:ph type="title"/>
          </p:nvPr>
        </p:nvSpPr>
        <p:spPr/>
        <p:txBody>
          <a:bodyPr/>
          <a:lstStyle/>
          <a:p>
            <a:endParaRPr lang="nl-NL"/>
          </a:p>
        </p:txBody>
      </p:sp>
      <p:sp>
        <p:nvSpPr>
          <p:cNvPr id="6" name="Tekstvak 5">
            <a:extLst>
              <a:ext uri="{FF2B5EF4-FFF2-40B4-BE49-F238E27FC236}">
                <a16:creationId xmlns:a16="http://schemas.microsoft.com/office/drawing/2014/main" id="{54EAB276-95CD-A3C1-B5A5-1369E9BC6420}"/>
              </a:ext>
            </a:extLst>
          </p:cNvPr>
          <p:cNvSpPr txBox="1"/>
          <p:nvPr/>
        </p:nvSpPr>
        <p:spPr>
          <a:xfrm>
            <a:off x="7104112" y="1916832"/>
            <a:ext cx="5087888" cy="2554545"/>
          </a:xfrm>
          <a:prstGeom prst="rect">
            <a:avLst/>
          </a:prstGeom>
          <a:noFill/>
        </p:spPr>
        <p:txBody>
          <a:bodyPr wrap="square">
            <a:spAutoFit/>
          </a:bodyPr>
          <a:lstStyle/>
          <a:p>
            <a:r>
              <a:rPr lang="nl-NL" sz="3200" b="0" i="0" u="sng" dirty="0">
                <a:effectLst/>
                <a:latin typeface="+mj-lt"/>
              </a:rPr>
              <a:t>Jezus</a:t>
            </a:r>
            <a:r>
              <a:rPr lang="nl-NL" sz="3200" b="0" i="0" dirty="0">
                <a:effectLst/>
                <a:latin typeface="+mj-lt"/>
              </a:rPr>
              <a:t>:</a:t>
            </a:r>
          </a:p>
          <a:p>
            <a:endParaRPr lang="nl-NL" sz="3200" dirty="0">
              <a:latin typeface="+mj-lt"/>
            </a:endParaRPr>
          </a:p>
          <a:p>
            <a:r>
              <a:rPr lang="nl-NL" sz="3200" dirty="0"/>
              <a:t>‘Geef wat van de keizer is aan de keizer, en geef aan God wat God toebehoort.’ </a:t>
            </a:r>
            <a:endParaRPr lang="nl-NL" sz="3200" dirty="0">
              <a:latin typeface="+mj-lt"/>
            </a:endParaRPr>
          </a:p>
        </p:txBody>
      </p:sp>
      <p:pic>
        <p:nvPicPr>
          <p:cNvPr id="69636" name="Picture 4">
            <a:extLst>
              <a:ext uri="{FF2B5EF4-FFF2-40B4-BE49-F238E27FC236}">
                <a16:creationId xmlns:a16="http://schemas.microsoft.com/office/drawing/2014/main" id="{73A5D85B-B201-75EA-3F6E-B4405B3B7CF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01" y="0"/>
            <a:ext cx="695067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72603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54AA91-C0EC-0D79-B4DA-32FB397244E8}"/>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71FF773B-DF1B-1A87-4622-901BB8838A5D}"/>
              </a:ext>
            </a:extLst>
          </p:cNvPr>
          <p:cNvSpPr>
            <a:spLocks noGrp="1"/>
          </p:cNvSpPr>
          <p:nvPr>
            <p:ph idx="1"/>
          </p:nvPr>
        </p:nvSpPr>
        <p:spPr>
          <a:xfrm>
            <a:off x="335360" y="188640"/>
            <a:ext cx="11232223" cy="5472112"/>
          </a:xfrm>
        </p:spPr>
        <p:txBody>
          <a:bodyPr/>
          <a:lstStyle/>
          <a:p>
            <a:pPr marL="0" indent="0">
              <a:lnSpc>
                <a:spcPct val="150000"/>
              </a:lnSpc>
            </a:pPr>
            <a:r>
              <a:rPr lang="nl-NL" sz="3200" baseline="-25000" dirty="0"/>
              <a:t>2 </a:t>
            </a:r>
            <a:r>
              <a:rPr lang="nl-NL" sz="3200" dirty="0"/>
              <a:t>Wees gehoorzaam aan de koning. Dat heb je aan God beloofd. </a:t>
            </a:r>
            <a:r>
              <a:rPr lang="nl-NL" sz="3200" baseline="-25000" dirty="0"/>
              <a:t>3 </a:t>
            </a:r>
            <a:r>
              <a:rPr lang="nl-NL" sz="3200" dirty="0"/>
              <a:t>Loop niet te snel bij de koning weg, en verzet je ook niet tegen hem. Want de koning kan doen wat hij wil! </a:t>
            </a:r>
          </a:p>
          <a:p>
            <a:pPr marL="0" indent="0">
              <a:lnSpc>
                <a:spcPct val="150000"/>
              </a:lnSpc>
            </a:pPr>
            <a:r>
              <a:rPr lang="nl-NL" sz="3200" baseline="-25000" dirty="0"/>
              <a:t>4  </a:t>
            </a:r>
            <a:r>
              <a:rPr lang="nl-NL" sz="3200" dirty="0"/>
              <a:t>Als hij iets wil, dan gebeurt het ook. Niemand durft tegen hem te zeggen: ‘Waarom doet u dat?’  </a:t>
            </a:r>
            <a:r>
              <a:rPr lang="nl-NL" sz="3200" baseline="-25000" dirty="0"/>
              <a:t>5  </a:t>
            </a:r>
            <a:r>
              <a:rPr lang="nl-NL" sz="3200" dirty="0"/>
              <a:t>Als je de koning gehoorzaamt, kom je niet in de problemen. </a:t>
            </a:r>
          </a:p>
          <a:p>
            <a:pPr marL="0" indent="0">
              <a:lnSpc>
                <a:spcPct val="150000"/>
              </a:lnSpc>
            </a:pPr>
            <a:r>
              <a:rPr lang="nl-NL" sz="2400" dirty="0"/>
              <a:t>(Prediker 8 vers 2 t/m 5a BGT)</a:t>
            </a:r>
          </a:p>
        </p:txBody>
      </p:sp>
    </p:spTree>
    <p:extLst>
      <p:ext uri="{BB962C8B-B14F-4D97-AF65-F5344CB8AC3E}">
        <p14:creationId xmlns:p14="http://schemas.microsoft.com/office/powerpoint/2010/main" val="397262031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9D4C1-307E-9788-BDD0-8735604249A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9361A5E-566D-BB85-95F9-62B8079B6459}"/>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A6438C57-1B59-EFCA-140D-518416BA2DED}"/>
              </a:ext>
            </a:extLst>
          </p:cNvPr>
          <p:cNvSpPr>
            <a:spLocks noGrp="1"/>
          </p:cNvSpPr>
          <p:nvPr>
            <p:ph idx="1"/>
          </p:nvPr>
        </p:nvSpPr>
        <p:spPr>
          <a:xfrm>
            <a:off x="314173" y="188640"/>
            <a:ext cx="11038411" cy="5472112"/>
          </a:xfrm>
        </p:spPr>
        <p:txBody>
          <a:bodyPr/>
          <a:lstStyle/>
          <a:p>
            <a:pPr marL="0" indent="0">
              <a:lnSpc>
                <a:spcPct val="150000"/>
              </a:lnSpc>
            </a:pPr>
            <a:r>
              <a:rPr lang="nl-NL" baseline="-25000" dirty="0"/>
              <a:t>1  </a:t>
            </a:r>
            <a:r>
              <a:rPr lang="nl-NL" dirty="0"/>
              <a:t>Iedereen moet het gezag van de overheid accepteren. Want de macht van de overheid komt van God. Alle macht die mensen hebben, heeft God hun gegeven. </a:t>
            </a:r>
            <a:r>
              <a:rPr lang="nl-NL" baseline="-25000" dirty="0"/>
              <a:t>4  </a:t>
            </a:r>
            <a:r>
              <a:rPr lang="nl-NL" dirty="0"/>
              <a:t>De overheid staat in dienst van God. Het is de taak van de overheid om jou te beschermen. Maar als je verkeerde dingen doet, kijk dan maar uit! Want de overheid heeft haar macht niet voor niets. Mensen die misdaden plegen, krijgen hun verdiende straf. Ook op die manier staat de overheid in dienst van God. </a:t>
            </a:r>
            <a:r>
              <a:rPr lang="nl-NL" baseline="-25000" dirty="0"/>
              <a:t>7  </a:t>
            </a:r>
            <a:r>
              <a:rPr lang="nl-NL" dirty="0"/>
              <a:t>Geef dus altijd wat je moet geven. Betaal alle belasting die je moet betalen. Heb respect voor wie respect verdient. En geef eer aan wie eer verdient.   			 </a:t>
            </a:r>
            <a:r>
              <a:rPr lang="nl-NL" sz="2400" dirty="0"/>
              <a:t>(Romeinen 13 vers 1, 4, 7 BGT)</a:t>
            </a:r>
          </a:p>
        </p:txBody>
      </p:sp>
    </p:spTree>
    <p:extLst>
      <p:ext uri="{BB962C8B-B14F-4D97-AF65-F5344CB8AC3E}">
        <p14:creationId xmlns:p14="http://schemas.microsoft.com/office/powerpoint/2010/main" val="314484452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01DEA-FABC-27D7-36F9-83E1E6EB539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4405905-399E-0DD6-9518-84BB7D4CFDDF}"/>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01DF348C-5D58-711D-7D0D-655750AAAFDC}"/>
              </a:ext>
            </a:extLst>
          </p:cNvPr>
          <p:cNvSpPr>
            <a:spLocks noGrp="1"/>
          </p:cNvSpPr>
          <p:nvPr>
            <p:ph idx="1"/>
          </p:nvPr>
        </p:nvSpPr>
        <p:spPr>
          <a:xfrm>
            <a:off x="314173" y="188640"/>
            <a:ext cx="11110419" cy="5472112"/>
          </a:xfrm>
        </p:spPr>
        <p:txBody>
          <a:bodyPr/>
          <a:lstStyle/>
          <a:p>
            <a:pPr marL="0" indent="0">
              <a:lnSpc>
                <a:spcPct val="150000"/>
              </a:lnSpc>
            </a:pPr>
            <a:r>
              <a:rPr lang="nl-NL" sz="3200" baseline="-25000" dirty="0"/>
              <a:t>13  </a:t>
            </a:r>
            <a:r>
              <a:rPr lang="nl-NL" sz="3200" dirty="0"/>
              <a:t>Accepteer de overheid die door mensen aangesteld is. Dat is wat de Heer van je vraagt. Luister naar de keizer, want hij heeft de hoogste macht. </a:t>
            </a:r>
            <a:r>
              <a:rPr lang="nl-NL" sz="3200" baseline="-25000" dirty="0"/>
              <a:t>14  </a:t>
            </a:r>
            <a:r>
              <a:rPr lang="nl-NL" sz="3200" dirty="0"/>
              <a:t>Luister ook naar de provinciebestuurders. Het is hun taak om misdadigers te straffen en mensen die het goede doen, te belonen. </a:t>
            </a:r>
          </a:p>
          <a:p>
            <a:pPr marL="0" indent="0">
              <a:lnSpc>
                <a:spcPct val="150000"/>
              </a:lnSpc>
            </a:pPr>
            <a:r>
              <a:rPr lang="nl-NL" sz="3200" baseline="-25000" dirty="0"/>
              <a:t>16  </a:t>
            </a:r>
            <a:r>
              <a:rPr lang="nl-NL" sz="3200" dirty="0"/>
              <a:t>Leef zoals God het wil, en eer de keizer. </a:t>
            </a:r>
          </a:p>
          <a:p>
            <a:pPr marL="0" indent="0">
              <a:lnSpc>
                <a:spcPct val="150000"/>
              </a:lnSpc>
            </a:pPr>
            <a:r>
              <a:rPr lang="nl-NL" sz="2400" dirty="0"/>
              <a:t>(1 Petrus 2 vers 13, 14, 16b BGT)</a:t>
            </a:r>
          </a:p>
        </p:txBody>
      </p:sp>
    </p:spTree>
    <p:extLst>
      <p:ext uri="{BB962C8B-B14F-4D97-AF65-F5344CB8AC3E}">
        <p14:creationId xmlns:p14="http://schemas.microsoft.com/office/powerpoint/2010/main" val="218813892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58B47-7B72-E5E8-E5AF-151B72B42258}"/>
            </a:ext>
          </a:extLst>
        </p:cNvPr>
        <p:cNvGrpSpPr/>
        <p:nvPr/>
      </p:nvGrpSpPr>
      <p:grpSpPr>
        <a:xfrm>
          <a:off x="0" y="0"/>
          <a:ext cx="0" cy="0"/>
          <a:chOff x="0" y="0"/>
          <a:chExt cx="0" cy="0"/>
        </a:xfrm>
      </p:grpSpPr>
      <p:sp>
        <p:nvSpPr>
          <p:cNvPr id="38913" name="Titel 4">
            <a:extLst>
              <a:ext uri="{FF2B5EF4-FFF2-40B4-BE49-F238E27FC236}">
                <a16:creationId xmlns:a16="http://schemas.microsoft.com/office/drawing/2014/main" id="{37E9F023-E5FA-9A49-1718-5E5DBB1F1A52}"/>
              </a:ext>
            </a:extLst>
          </p:cNvPr>
          <p:cNvSpPr>
            <a:spLocks noGrp="1"/>
          </p:cNvSpPr>
          <p:nvPr>
            <p:ph type="title"/>
          </p:nvPr>
        </p:nvSpPr>
        <p:spPr>
          <a:xfrm>
            <a:off x="1067049" y="1268760"/>
            <a:ext cx="4321175" cy="633412"/>
          </a:xfrm>
        </p:spPr>
        <p:txBody>
          <a:bodyPr/>
          <a:lstStyle/>
          <a:p>
            <a:pPr marL="0" indent="0">
              <a:lnSpc>
                <a:spcPct val="150000"/>
              </a:lnSpc>
            </a:pPr>
            <a:r>
              <a:rPr lang="nl-NL" altLang="nl-NL" sz="4000" u="none" dirty="0"/>
              <a:t>Geef vorm </a:t>
            </a:r>
            <a:br>
              <a:rPr lang="nl-NL" altLang="nl-NL" sz="4000" u="none" dirty="0"/>
            </a:br>
            <a:r>
              <a:rPr lang="nl-NL" altLang="nl-NL" sz="4000" u="none" dirty="0"/>
              <a:t>aan je geloof -</a:t>
            </a:r>
            <a:br>
              <a:rPr lang="nl-NL" altLang="nl-NL" sz="4000" u="none" dirty="0"/>
            </a:br>
            <a:r>
              <a:rPr lang="nl-NL" altLang="nl-NL" sz="4000" u="none" dirty="0"/>
              <a:t>ook in het </a:t>
            </a:r>
            <a:br>
              <a:rPr lang="nl-NL" altLang="nl-NL" sz="4000" u="none" dirty="0"/>
            </a:br>
            <a:r>
              <a:rPr lang="nl-NL" altLang="nl-NL" sz="4000" u="none" dirty="0"/>
              <a:t>gewone leven</a:t>
            </a:r>
          </a:p>
        </p:txBody>
      </p:sp>
      <p:pic>
        <p:nvPicPr>
          <p:cNvPr id="38914" name="Tijdelijke aanduiding voor inhoud 2" descr="wwjd luchtballon.jpg">
            <a:extLst>
              <a:ext uri="{FF2B5EF4-FFF2-40B4-BE49-F238E27FC236}">
                <a16:creationId xmlns:a16="http://schemas.microsoft.com/office/drawing/2014/main" id="{C98DC3AB-B400-CD62-98E1-5261F9B1797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6739" t="7890" r="569"/>
          <a:stretch>
            <a:fillRect/>
          </a:stretch>
        </p:blipFill>
        <p:spPr>
          <a:xfrm>
            <a:off x="5423248" y="-18323"/>
            <a:ext cx="6768752" cy="6724849"/>
          </a:xfrm>
        </p:spPr>
      </p:pic>
    </p:spTree>
    <p:extLst>
      <p:ext uri="{BB962C8B-B14F-4D97-AF65-F5344CB8AC3E}">
        <p14:creationId xmlns:p14="http://schemas.microsoft.com/office/powerpoint/2010/main" val="54080998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DF7A1-F5F5-BA59-A8DD-097C8E6A6384}"/>
            </a:ext>
          </a:extLst>
        </p:cNvPr>
        <p:cNvGrpSpPr/>
        <p:nvPr/>
      </p:nvGrpSpPr>
      <p:grpSpPr>
        <a:xfrm>
          <a:off x="0" y="0"/>
          <a:ext cx="0" cy="0"/>
          <a:chOff x="0" y="0"/>
          <a:chExt cx="0" cy="0"/>
        </a:xfrm>
      </p:grpSpPr>
      <p:sp>
        <p:nvSpPr>
          <p:cNvPr id="38913" name="Titel 4">
            <a:extLst>
              <a:ext uri="{FF2B5EF4-FFF2-40B4-BE49-F238E27FC236}">
                <a16:creationId xmlns:a16="http://schemas.microsoft.com/office/drawing/2014/main" id="{265ECD55-33A3-8E5A-0E9D-D882BF9D5FA6}"/>
              </a:ext>
            </a:extLst>
          </p:cNvPr>
          <p:cNvSpPr>
            <a:spLocks noGrp="1"/>
          </p:cNvSpPr>
          <p:nvPr>
            <p:ph type="title"/>
          </p:nvPr>
        </p:nvSpPr>
        <p:spPr>
          <a:xfrm>
            <a:off x="479376" y="476672"/>
            <a:ext cx="4752528" cy="633412"/>
          </a:xfrm>
        </p:spPr>
        <p:txBody>
          <a:bodyPr/>
          <a:lstStyle/>
          <a:p>
            <a:pPr marL="0" indent="0">
              <a:lnSpc>
                <a:spcPct val="150000"/>
              </a:lnSpc>
            </a:pPr>
            <a:r>
              <a:rPr lang="nl-NL" sz="3200" dirty="0"/>
              <a:t>Om over na te denken:</a:t>
            </a:r>
            <a:br>
              <a:rPr lang="nl-NL" sz="3200" dirty="0"/>
            </a:br>
            <a:r>
              <a:rPr lang="nl-NL" sz="3200" u="none" dirty="0"/>
              <a:t>Waarom ben ik als christen vaak zo kritisch op onze overheid? </a:t>
            </a:r>
            <a:br>
              <a:rPr lang="nl-NL" sz="3200" u="none" dirty="0"/>
            </a:br>
            <a:r>
              <a:rPr lang="nl-NL" sz="3200" u="none" dirty="0"/>
              <a:t>Waarom schop ik er soms meer tegen aan dan dat ik voor onze regering bid?</a:t>
            </a:r>
          </a:p>
        </p:txBody>
      </p:sp>
      <p:pic>
        <p:nvPicPr>
          <p:cNvPr id="38914" name="Tijdelijke aanduiding voor inhoud 2" descr="wwjd luchtballon.jpg">
            <a:extLst>
              <a:ext uri="{FF2B5EF4-FFF2-40B4-BE49-F238E27FC236}">
                <a16:creationId xmlns:a16="http://schemas.microsoft.com/office/drawing/2014/main" id="{DADA3496-805B-62AA-DCA3-36CFDCC85BDD}"/>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6739" t="7890" r="569"/>
          <a:stretch>
            <a:fillRect/>
          </a:stretch>
        </p:blipFill>
        <p:spPr>
          <a:xfrm>
            <a:off x="5423248" y="-18323"/>
            <a:ext cx="6768752" cy="6724849"/>
          </a:xfrm>
        </p:spPr>
      </p:pic>
    </p:spTree>
    <p:extLst>
      <p:ext uri="{BB962C8B-B14F-4D97-AF65-F5344CB8AC3E}">
        <p14:creationId xmlns:p14="http://schemas.microsoft.com/office/powerpoint/2010/main" val="26853274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B7144-5A48-4DD3-22EB-5DFC9958D22B}"/>
            </a:ext>
          </a:extLst>
        </p:cNvPr>
        <p:cNvGrpSpPr/>
        <p:nvPr/>
      </p:nvGrpSpPr>
      <p:grpSpPr>
        <a:xfrm>
          <a:off x="0" y="0"/>
          <a:ext cx="0" cy="0"/>
          <a:chOff x="0" y="0"/>
          <a:chExt cx="0" cy="0"/>
        </a:xfrm>
      </p:grpSpPr>
      <p:sp>
        <p:nvSpPr>
          <p:cNvPr id="38913" name="Titel 4">
            <a:extLst>
              <a:ext uri="{FF2B5EF4-FFF2-40B4-BE49-F238E27FC236}">
                <a16:creationId xmlns:a16="http://schemas.microsoft.com/office/drawing/2014/main" id="{56ECA289-88AD-D580-484E-84A11E52DE62}"/>
              </a:ext>
            </a:extLst>
          </p:cNvPr>
          <p:cNvSpPr>
            <a:spLocks noGrp="1"/>
          </p:cNvSpPr>
          <p:nvPr>
            <p:ph type="title"/>
          </p:nvPr>
        </p:nvSpPr>
        <p:spPr>
          <a:xfrm>
            <a:off x="6600056" y="476672"/>
            <a:ext cx="5112568" cy="633412"/>
          </a:xfrm>
        </p:spPr>
        <p:txBody>
          <a:bodyPr/>
          <a:lstStyle/>
          <a:p>
            <a:pPr marL="0" indent="0">
              <a:lnSpc>
                <a:spcPct val="150000"/>
              </a:lnSpc>
            </a:pPr>
            <a:r>
              <a:rPr lang="nl-NL" altLang="nl-NL" sz="3200" i="1" u="none" dirty="0"/>
              <a:t>‘Deelnemen aan </a:t>
            </a:r>
            <a:br>
              <a:rPr lang="nl-NL" altLang="nl-NL" sz="3200" i="1" u="none" dirty="0"/>
            </a:br>
            <a:r>
              <a:rPr lang="nl-NL" altLang="nl-NL" sz="3200" i="1" u="none" dirty="0"/>
              <a:t>de samenleving </a:t>
            </a:r>
            <a:br>
              <a:rPr lang="nl-NL" altLang="nl-NL" sz="3200" i="1" u="none" dirty="0"/>
            </a:br>
            <a:r>
              <a:rPr lang="nl-NL" altLang="nl-NL" sz="3200" i="1" u="none" dirty="0"/>
              <a:t>met een open oog </a:t>
            </a:r>
            <a:br>
              <a:rPr lang="nl-NL" altLang="nl-NL" sz="3200" i="1" u="none" dirty="0"/>
            </a:br>
            <a:r>
              <a:rPr lang="nl-NL" altLang="nl-NL" sz="3200" i="1" u="none" dirty="0"/>
              <a:t>voor het publieke belang behoort voor een christen </a:t>
            </a:r>
            <a:br>
              <a:rPr lang="nl-NL" altLang="nl-NL" sz="3200" i="1" u="none" dirty="0"/>
            </a:br>
            <a:r>
              <a:rPr lang="nl-NL" altLang="nl-NL" sz="3200" i="1" u="none" dirty="0"/>
              <a:t>heel gewoon te zijn.’    </a:t>
            </a:r>
            <a:br>
              <a:rPr lang="nl-NL" altLang="nl-NL" sz="3200" i="1" u="none" dirty="0"/>
            </a:br>
            <a:r>
              <a:rPr lang="nl-NL" altLang="nl-NL" sz="3200" i="1" u="none" dirty="0"/>
              <a:t>			</a:t>
            </a:r>
            <a:r>
              <a:rPr lang="nl-NL" altLang="nl-NL" u="none" dirty="0"/>
              <a:t>Kars Veling </a:t>
            </a:r>
          </a:p>
        </p:txBody>
      </p:sp>
      <p:pic>
        <p:nvPicPr>
          <p:cNvPr id="1026" name="Picture 2" descr="In Memoriam: Kars Veling (1948 - 2025) - ChristenUnie">
            <a:extLst>
              <a:ext uri="{FF2B5EF4-FFF2-40B4-BE49-F238E27FC236}">
                <a16:creationId xmlns:a16="http://schemas.microsoft.com/office/drawing/2014/main" id="{5629031C-E370-8F46-EBF7-CE32661AB0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3" y="0"/>
            <a:ext cx="54848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828842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Afbeelding 2" descr="Verkiezingen 2014.jpg">
            <a:extLst>
              <a:ext uri="{FF2B5EF4-FFF2-40B4-BE49-F238E27FC236}">
                <a16:creationId xmlns:a16="http://schemas.microsoft.com/office/drawing/2014/main" id="{CCE8F83B-1C27-0D88-A4B5-77C561ED703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9850" y="0"/>
            <a:ext cx="9328150"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2" name="Titel 4">
            <a:extLst>
              <a:ext uri="{FF2B5EF4-FFF2-40B4-BE49-F238E27FC236}">
                <a16:creationId xmlns:a16="http://schemas.microsoft.com/office/drawing/2014/main" id="{283119D2-C326-D73F-204E-636BC1F8C620}"/>
              </a:ext>
            </a:extLst>
          </p:cNvPr>
          <p:cNvSpPr>
            <a:spLocks noGrp="1"/>
          </p:cNvSpPr>
          <p:nvPr>
            <p:ph type="title"/>
          </p:nvPr>
        </p:nvSpPr>
        <p:spPr>
          <a:xfrm>
            <a:off x="1847851" y="5013325"/>
            <a:ext cx="8512175" cy="615950"/>
          </a:xfrm>
        </p:spPr>
        <p:txBody>
          <a:bodyPr/>
          <a:lstStyle/>
          <a:p>
            <a:pPr marL="0" indent="0" algn="ctr">
              <a:lnSpc>
                <a:spcPct val="150000"/>
              </a:lnSpc>
              <a:spcBef>
                <a:spcPct val="0"/>
              </a:spcBef>
            </a:pPr>
            <a:r>
              <a:rPr lang="nl-NL" altLang="nl-NL" sz="6000" u="none">
                <a:solidFill>
                  <a:srgbClr val="FFFF00"/>
                </a:solidFill>
              </a:rPr>
              <a:t>stem aan je geloof</a:t>
            </a:r>
          </a:p>
        </p:txBody>
      </p:sp>
      <p:sp>
        <p:nvSpPr>
          <p:cNvPr id="40963" name="Titel 4">
            <a:extLst>
              <a:ext uri="{FF2B5EF4-FFF2-40B4-BE49-F238E27FC236}">
                <a16:creationId xmlns:a16="http://schemas.microsoft.com/office/drawing/2014/main" id="{A4D48293-0B8C-246F-92CF-0C091FD428B5}"/>
              </a:ext>
            </a:extLst>
          </p:cNvPr>
          <p:cNvSpPr txBox="1">
            <a:spLocks/>
          </p:cNvSpPr>
          <p:nvPr/>
        </p:nvSpPr>
        <p:spPr bwMode="auto">
          <a:xfrm>
            <a:off x="1847851" y="188913"/>
            <a:ext cx="8512175"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150000"/>
              </a:lnSpc>
            </a:pPr>
            <a:r>
              <a:rPr lang="nl-NL" altLang="nl-NL" sz="6000">
                <a:solidFill>
                  <a:srgbClr val="FFFF00"/>
                </a:solidFill>
                <a:latin typeface="Tahoma" panose="020B0604030504040204" pitchFamily="34" charset="0"/>
              </a:rPr>
              <a:t>Geef als christen</a:t>
            </a: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707D8-6FB7-D3A7-FA9A-33C605A555F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83310BE-DA7D-E792-72A0-425ED5A44199}"/>
              </a:ext>
            </a:extLst>
          </p:cNvPr>
          <p:cNvSpPr>
            <a:spLocks noGrp="1"/>
          </p:cNvSpPr>
          <p:nvPr>
            <p:ph type="title"/>
          </p:nvPr>
        </p:nvSpPr>
        <p:spPr/>
        <p:txBody>
          <a:bodyPr/>
          <a:lstStyle/>
          <a:p>
            <a:endParaRPr lang="nl-NL"/>
          </a:p>
        </p:txBody>
      </p:sp>
      <p:sp>
        <p:nvSpPr>
          <p:cNvPr id="6" name="Tekstvak 5">
            <a:extLst>
              <a:ext uri="{FF2B5EF4-FFF2-40B4-BE49-F238E27FC236}">
                <a16:creationId xmlns:a16="http://schemas.microsoft.com/office/drawing/2014/main" id="{49DB2D0F-F6A9-C92E-3B96-E33098564224}"/>
              </a:ext>
            </a:extLst>
          </p:cNvPr>
          <p:cNvSpPr txBox="1"/>
          <p:nvPr/>
        </p:nvSpPr>
        <p:spPr>
          <a:xfrm>
            <a:off x="7501610" y="1166842"/>
            <a:ext cx="4655840" cy="4524315"/>
          </a:xfrm>
          <a:prstGeom prst="rect">
            <a:avLst/>
          </a:prstGeom>
          <a:noFill/>
        </p:spPr>
        <p:txBody>
          <a:bodyPr wrap="square">
            <a:spAutoFit/>
          </a:bodyPr>
          <a:lstStyle/>
          <a:p>
            <a:r>
              <a:rPr lang="nl-NL" sz="3200" b="0" i="0" u="sng" dirty="0">
                <a:effectLst/>
                <a:latin typeface="+mj-lt"/>
              </a:rPr>
              <a:t>Jezus</a:t>
            </a:r>
            <a:r>
              <a:rPr lang="nl-NL" sz="3200" b="0" i="0" dirty="0">
                <a:effectLst/>
                <a:latin typeface="+mj-lt"/>
              </a:rPr>
              <a:t>:</a:t>
            </a:r>
          </a:p>
          <a:p>
            <a:endParaRPr lang="nl-NL" sz="3200" dirty="0">
              <a:latin typeface="+mj-lt"/>
            </a:endParaRPr>
          </a:p>
          <a:p>
            <a:r>
              <a:rPr lang="nl-NL" sz="3200" dirty="0"/>
              <a:t>Niet de keizer,</a:t>
            </a:r>
          </a:p>
          <a:p>
            <a:r>
              <a:rPr lang="nl-NL" sz="3200" dirty="0"/>
              <a:t>maar Ik ben</a:t>
            </a:r>
          </a:p>
          <a:p>
            <a:r>
              <a:rPr lang="nl-NL" sz="3200" dirty="0"/>
              <a:t>KURIOS / HEER,</a:t>
            </a:r>
          </a:p>
          <a:p>
            <a:r>
              <a:rPr lang="nl-NL" sz="3200" dirty="0"/>
              <a:t>Want de afbeelding </a:t>
            </a:r>
          </a:p>
          <a:p>
            <a:r>
              <a:rPr lang="nl-NL" sz="3200" dirty="0"/>
              <a:t>van God,</a:t>
            </a:r>
          </a:p>
          <a:p>
            <a:r>
              <a:rPr lang="nl-NL" sz="3200" dirty="0"/>
              <a:t>dat ben Ik.</a:t>
            </a:r>
          </a:p>
          <a:p>
            <a:endParaRPr lang="nl-NL" sz="3200" dirty="0"/>
          </a:p>
        </p:txBody>
      </p:sp>
      <p:pic>
        <p:nvPicPr>
          <p:cNvPr id="69636" name="Picture 4">
            <a:extLst>
              <a:ext uri="{FF2B5EF4-FFF2-40B4-BE49-F238E27FC236}">
                <a16:creationId xmlns:a16="http://schemas.microsoft.com/office/drawing/2014/main" id="{C694F2E9-92C5-53BD-D068-0F67E64F1ED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01" y="0"/>
            <a:ext cx="695067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13807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AAF62-8171-160A-DBD8-033F717092AA}"/>
            </a:ext>
          </a:extLst>
        </p:cNvPr>
        <p:cNvGrpSpPr/>
        <p:nvPr/>
      </p:nvGrpSpPr>
      <p:grpSpPr>
        <a:xfrm>
          <a:off x="0" y="0"/>
          <a:ext cx="0" cy="0"/>
          <a:chOff x="0" y="0"/>
          <a:chExt cx="0" cy="0"/>
        </a:xfrm>
      </p:grpSpPr>
      <p:sp>
        <p:nvSpPr>
          <p:cNvPr id="38913" name="Titel 4">
            <a:extLst>
              <a:ext uri="{FF2B5EF4-FFF2-40B4-BE49-F238E27FC236}">
                <a16:creationId xmlns:a16="http://schemas.microsoft.com/office/drawing/2014/main" id="{4CC9A4A9-1559-631E-0FD2-8FA5F8A2DBE6}"/>
              </a:ext>
            </a:extLst>
          </p:cNvPr>
          <p:cNvSpPr>
            <a:spLocks noGrp="1"/>
          </p:cNvSpPr>
          <p:nvPr>
            <p:ph type="title"/>
          </p:nvPr>
        </p:nvSpPr>
        <p:spPr>
          <a:xfrm>
            <a:off x="1067049" y="1268760"/>
            <a:ext cx="4321175" cy="633412"/>
          </a:xfrm>
        </p:spPr>
        <p:txBody>
          <a:bodyPr/>
          <a:lstStyle/>
          <a:p>
            <a:pPr marL="0" indent="0">
              <a:lnSpc>
                <a:spcPct val="150000"/>
              </a:lnSpc>
            </a:pPr>
            <a:r>
              <a:rPr lang="nl-NL" altLang="nl-NL" sz="4000" u="none" dirty="0"/>
              <a:t>Geef vorm </a:t>
            </a:r>
            <a:br>
              <a:rPr lang="nl-NL" altLang="nl-NL" sz="4000" u="none" dirty="0"/>
            </a:br>
            <a:r>
              <a:rPr lang="nl-NL" altLang="nl-NL" sz="4000" u="none" dirty="0"/>
              <a:t>aan je geloof -</a:t>
            </a:r>
            <a:br>
              <a:rPr lang="nl-NL" altLang="nl-NL" sz="4000" u="none" dirty="0"/>
            </a:br>
            <a:r>
              <a:rPr lang="nl-NL" altLang="nl-NL" sz="4000" u="none" dirty="0"/>
              <a:t>ook in het </a:t>
            </a:r>
            <a:br>
              <a:rPr lang="nl-NL" altLang="nl-NL" sz="4000" u="none" dirty="0"/>
            </a:br>
            <a:r>
              <a:rPr lang="nl-NL" altLang="nl-NL" sz="4000" u="none" dirty="0"/>
              <a:t>gewone leven</a:t>
            </a:r>
          </a:p>
        </p:txBody>
      </p:sp>
      <p:pic>
        <p:nvPicPr>
          <p:cNvPr id="38914" name="Tijdelijke aanduiding voor inhoud 2" descr="wwjd luchtballon.jpg">
            <a:extLst>
              <a:ext uri="{FF2B5EF4-FFF2-40B4-BE49-F238E27FC236}">
                <a16:creationId xmlns:a16="http://schemas.microsoft.com/office/drawing/2014/main" id="{7233B715-04E3-04A0-98CC-C9DDB8ED872D}"/>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6739" t="7890" r="569"/>
          <a:stretch>
            <a:fillRect/>
          </a:stretch>
        </p:blipFill>
        <p:spPr>
          <a:xfrm>
            <a:off x="5423248" y="-18323"/>
            <a:ext cx="6768752" cy="6724849"/>
          </a:xfrm>
        </p:spPr>
      </p:pic>
    </p:spTree>
    <p:extLst>
      <p:ext uri="{BB962C8B-B14F-4D97-AF65-F5344CB8AC3E}">
        <p14:creationId xmlns:p14="http://schemas.microsoft.com/office/powerpoint/2010/main" val="449351165"/>
      </p:ext>
    </p:extLst>
  </p:cSld>
  <p:clrMapOvr>
    <a:masterClrMapping/>
  </p:clrMapOvr>
  <p:transition>
    <p:fade/>
  </p:transition>
</p:sld>
</file>

<file path=ppt/theme/theme1.xml><?xml version="1.0" encoding="utf-8"?>
<a:theme xmlns:a="http://schemas.openxmlformats.org/drawingml/2006/main" name="SjabloonPresentatie_v3 0">
  <a:themeElements>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SjabloonPresentatie_v2.8.4">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Presentatie_v2.8.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Presentatie_v2.8.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Presentatie_v2.8.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Presentatie_v2.8.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Presentatie_v2.8.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Presentatie_v2.8.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Presentatie_v2.8.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Presentatie_v2.8.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Presentatie_v2.8.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Presentatie_v2.8.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Presentatie_v2.8.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Presentatie_v2.8.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Presentatie_v2.8.4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model">
  <a:themeElements>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fontScheme name="1_Tekstmodel">
      <a:majorFont>
        <a:latin typeface="Tahoma"/>
        <a:ea typeface=""/>
        <a:cs typeface=""/>
      </a:majorFont>
      <a:minorFont>
        <a:latin typeface="Tahom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ekst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ekst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ekst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ekst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ekst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ekst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ekstmod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ekst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ekst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ekst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ekst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ekst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Tekstmodel 13">
        <a:dk1>
          <a:srgbClr val="F8F8F8"/>
        </a:dk1>
        <a:lt1>
          <a:srgbClr val="FFFFFF"/>
        </a:lt1>
        <a:dk2>
          <a:srgbClr val="000000"/>
        </a:dk2>
        <a:lt2>
          <a:srgbClr val="808080"/>
        </a:lt2>
        <a:accent1>
          <a:srgbClr val="BBE0E3"/>
        </a:accent1>
        <a:accent2>
          <a:srgbClr val="333399"/>
        </a:accent2>
        <a:accent3>
          <a:srgbClr val="FFFFFF"/>
        </a:accent3>
        <a:accent4>
          <a:srgbClr val="D4D4D4"/>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SjabloonPresentatie_v3 0</Template>
  <TotalTime>2250</TotalTime>
  <Words>475</Words>
  <Application>Microsoft Office PowerPoint</Application>
  <PresentationFormat>Breedbeeld</PresentationFormat>
  <Paragraphs>34</Paragraphs>
  <Slides>13</Slides>
  <Notes>5</Notes>
  <HiddenSlides>0</HiddenSlides>
  <MMClips>0</MMClips>
  <ScaleCrop>false</ScaleCrop>
  <HeadingPairs>
    <vt:vector size="6" baseType="variant">
      <vt:variant>
        <vt:lpstr>Gebruikte lettertypen</vt:lpstr>
      </vt:variant>
      <vt:variant>
        <vt:i4>3</vt:i4>
      </vt:variant>
      <vt:variant>
        <vt:lpstr>Thema</vt:lpstr>
      </vt:variant>
      <vt:variant>
        <vt:i4>2</vt:i4>
      </vt:variant>
      <vt:variant>
        <vt:lpstr>Diatitels</vt:lpstr>
      </vt:variant>
      <vt:variant>
        <vt:i4>13</vt:i4>
      </vt:variant>
    </vt:vector>
  </HeadingPairs>
  <TitlesOfParts>
    <vt:vector size="18" baseType="lpstr">
      <vt:lpstr>Arial</vt:lpstr>
      <vt:lpstr>Berlin Sans FB</vt:lpstr>
      <vt:lpstr>Tahoma</vt:lpstr>
      <vt:lpstr>SjabloonPresentatie_v3 0</vt:lpstr>
      <vt:lpstr>1_Tekstmodel</vt:lpstr>
      <vt:lpstr>PowerPoint-presentatie</vt:lpstr>
      <vt:lpstr>PowerPoint-presentatie</vt:lpstr>
      <vt:lpstr>PowerPoint-presentatie</vt:lpstr>
      <vt:lpstr>PowerPoint-presentatie</vt:lpstr>
      <vt:lpstr>PowerPoint-presentatie</vt:lpstr>
      <vt:lpstr>PowerPoint-presentatie</vt:lpstr>
      <vt:lpstr>PowerPoint-presentatie</vt:lpstr>
      <vt:lpstr>Geef vorm  aan je geloof - ook in het  gewone leven</vt:lpstr>
      <vt:lpstr>Om over na te denken: Waarom ben ik als christen vaak zo kritisch op onze overheid?  Waarom schop ik er soms meer tegen aan dan dat ik voor onze regering bid?</vt:lpstr>
      <vt:lpstr>‘Deelnemen aan  de samenleving  met een open oog  voor het publieke belang behoort voor een christen  heel gewoon te zijn.’        Kars Veling </vt:lpstr>
      <vt:lpstr>stem aan je geloof</vt:lpstr>
      <vt:lpstr>PowerPoint-presentatie</vt:lpstr>
      <vt:lpstr>Geef vorm  aan je geloof - ook in het  gewone leven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Dennis</dc:creator>
  <cp:lastModifiedBy>L.E. Leeftink</cp:lastModifiedBy>
  <cp:revision>75</cp:revision>
  <dcterms:created xsi:type="dcterms:W3CDTF">2010-04-24T18:41:21Z</dcterms:created>
  <dcterms:modified xsi:type="dcterms:W3CDTF">2025-10-13T10:53:03Z</dcterms:modified>
</cp:coreProperties>
</file>