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C8EB6F0-6F0C-9477-2DEB-A686097C77CC}"/>
              </a:ext>
            </a:extLst>
          </p:cNvPr>
          <p:cNvSpPr txBox="1"/>
          <p:nvPr/>
        </p:nvSpPr>
        <p:spPr>
          <a:xfrm>
            <a:off x="480733" y="406628"/>
            <a:ext cx="8091768" cy="6467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 over na te denken</a:t>
            </a: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	Hoe laat jij in je leven zien dat Jezus echt </a:t>
            </a:r>
          </a:p>
          <a:p>
            <a:pPr>
              <a:lnSpc>
                <a:spcPct val="150000"/>
              </a:lnSpc>
              <a:tabLst>
                <a:tab pos="623888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‘jouw Heer’ is?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 	   2/	Hoe belangrijk vind 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jij het om vast 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te houden aan 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de maagdelijke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geboorte van 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r>
              <a:rPr lang="nl-NL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Jezus, jouw Heer? </a:t>
            </a:r>
          </a:p>
          <a:p>
            <a:pPr>
              <a:lnSpc>
                <a:spcPct val="150000"/>
              </a:lnSpc>
              <a:tabLst>
                <a:tab pos="623888" algn="l"/>
                <a:tab pos="3502025" algn="l"/>
                <a:tab pos="4395788" algn="l"/>
              </a:tabLst>
            </a:pPr>
            <a:endParaRPr lang="nl-NL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01A1DFC-0DF6-6971-0B8E-21F43BDFD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4" y="2587335"/>
            <a:ext cx="4051074" cy="40510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75</Words>
  <Application>Microsoft Office PowerPoint</Application>
  <PresentationFormat>Breedbeeld</PresentationFormat>
  <Paragraphs>13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6</cp:revision>
  <dcterms:created xsi:type="dcterms:W3CDTF">2023-10-30T10:14:46Z</dcterms:created>
  <dcterms:modified xsi:type="dcterms:W3CDTF">2025-11-03T17:58:50Z</dcterms:modified>
</cp:coreProperties>
</file>