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0"/>
  </p:notesMasterIdLst>
  <p:handoutMasterIdLst>
    <p:handoutMasterId r:id="rId11"/>
  </p:handoutMasterIdLst>
  <p:sldIdLst>
    <p:sldId id="658" r:id="rId3"/>
    <p:sldId id="669" r:id="rId4"/>
    <p:sldId id="670" r:id="rId5"/>
    <p:sldId id="659" r:id="rId6"/>
    <p:sldId id="660" r:id="rId7"/>
    <p:sldId id="661" r:id="rId8"/>
    <p:sldId id="662" r:id="rId9"/>
  </p:sldIdLst>
  <p:sldSz cx="12192000" cy="6858000"/>
  <p:notesSz cx="6858000" cy="9144000"/>
  <p:embeddedFontLst>
    <p:embeddedFont>
      <p:font typeface="Berlin Sans FB" panose="020E0602020502020306" pitchFamily="34" charset="0"/>
      <p:regular r:id="rId12"/>
      <p:bold r:id="rId13"/>
    </p:embeddedFont>
    <p:embeddedFont>
      <p:font typeface="Tahoma" panose="020B0604030504040204" pitchFamily="34" charset="0"/>
      <p:regular r:id="rId14"/>
      <p:bold r:id="rId15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70" d="100"/>
          <a:sy n="70" d="100"/>
        </p:scale>
        <p:origin x="960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1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2</a:t>
            </a:fld>
            <a:endParaRPr 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3</a:t>
            </a:fld>
            <a:endParaRPr 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4</a:t>
            </a:fld>
            <a:endParaRPr 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5</a:t>
            </a:fld>
            <a:endParaRPr 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6</a:t>
            </a:fld>
            <a:endParaRPr 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7</a:t>
            </a:fld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216697" y="432594"/>
            <a:ext cx="7385114" cy="597606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sz="4000" b="1" dirty="0">
                <a:solidFill>
                  <a:srgbClr val="FFFF00"/>
                </a:solidFill>
              </a:rPr>
              <a:t>Hoe  MARIA  en  JOZEF </a:t>
            </a:r>
          </a:p>
          <a:p>
            <a:pPr>
              <a:lnSpc>
                <a:spcPct val="150000"/>
              </a:lnSpc>
            </a:pPr>
            <a:r>
              <a:rPr lang="nl-NL" sz="4000" b="1" dirty="0">
                <a:solidFill>
                  <a:srgbClr val="FFFF00"/>
                </a:solidFill>
              </a:rPr>
              <a:t>hun  eerste  ZOON  kregen</a:t>
            </a:r>
          </a:p>
          <a:p>
            <a:pPr>
              <a:lnSpc>
                <a:spcPct val="150000"/>
              </a:lnSpc>
            </a:pPr>
            <a:endParaRPr lang="nl-NL" sz="3200" b="1" dirty="0"/>
          </a:p>
          <a:p>
            <a:pPr>
              <a:lnSpc>
                <a:spcPct val="150000"/>
              </a:lnSpc>
            </a:pPr>
            <a:r>
              <a:rPr lang="nl-NL" cap="small" dirty="0"/>
              <a:t>Een moderne bijbelvertelling voor kinderen</a:t>
            </a:r>
          </a:p>
          <a:p>
            <a:pPr>
              <a:lnSpc>
                <a:spcPct val="150000"/>
              </a:lnSpc>
            </a:pPr>
            <a:endParaRPr lang="nl-NL" sz="3200" dirty="0"/>
          </a:p>
          <a:p>
            <a:pPr>
              <a:lnSpc>
                <a:spcPct val="150000"/>
              </a:lnSpc>
            </a:pPr>
            <a:endParaRPr lang="nl-NL" sz="3200" dirty="0"/>
          </a:p>
          <a:p>
            <a:pPr>
              <a:lnSpc>
                <a:spcPct val="150000"/>
              </a:lnSpc>
            </a:pPr>
            <a:r>
              <a:rPr lang="nl-NL" u="sng" dirty="0"/>
              <a:t>Luisteropdracht</a:t>
            </a:r>
            <a:r>
              <a:rPr lang="nl-NL" dirty="0"/>
              <a:t>: Wat valt je op in dit verhaal?</a:t>
            </a:r>
          </a:p>
        </p:txBody>
      </p:sp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dirty="0"/>
          </a:p>
        </p:txBody>
      </p:sp>
      <p:pic>
        <p:nvPicPr>
          <p:cNvPr id="2050" name="Picture 2" descr="Geboorte jezus Afbeeldingen - Gratis downloaden op Freepik">
            <a:extLst>
              <a:ext uri="{FF2B5EF4-FFF2-40B4-BE49-F238E27FC236}">
                <a16:creationId xmlns:a16="http://schemas.microsoft.com/office/drawing/2014/main" id="{3B3AA371-CAB5-C5FB-CE85-494D22836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811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624416" y="836713"/>
            <a:ext cx="10872183" cy="5472013"/>
          </a:xfrm>
        </p:spPr>
        <p:txBody>
          <a:bodyPr/>
          <a:lstStyle/>
          <a:p>
            <a:pPr marL="514350" indent="-514350">
              <a:lnSpc>
                <a:spcPct val="130000"/>
              </a:lnSpc>
              <a:buAutoNum type="arabicParenR"/>
            </a:pPr>
            <a:r>
              <a:rPr lang="nl-NL" sz="3200" dirty="0" err="1"/>
              <a:t>Gabriël</a:t>
            </a:r>
            <a:r>
              <a:rPr lang="nl-NL" sz="3200" dirty="0"/>
              <a:t> vertelt Maria dat ze moeder wordt.</a:t>
            </a:r>
          </a:p>
          <a:p>
            <a:pPr marL="514350" indent="-514350">
              <a:lnSpc>
                <a:spcPct val="130000"/>
              </a:lnSpc>
              <a:buAutoNum type="arabicParenR"/>
            </a:pPr>
            <a:r>
              <a:rPr lang="nl-NL" sz="3200" dirty="0"/>
              <a:t>Maria is nog maagd, want ze vraagt: “Hoe zal dat gebeuren? Ik heb immers nog nooit gemeenschap met een man gehad?”</a:t>
            </a:r>
          </a:p>
          <a:p>
            <a:pPr marL="514350" indent="-514350">
              <a:lnSpc>
                <a:spcPct val="130000"/>
              </a:lnSpc>
              <a:buAutoNum type="arabicParenR"/>
            </a:pPr>
            <a:r>
              <a:rPr lang="nl-NL" sz="3200" dirty="0"/>
              <a:t>Jozef denkt dat Maria van iemand anders in verwachting is. Een engel zegt tegen hem: “Jozef, zoon van David, wees niet bang je vrouw Mara bij je te nemen, want het kind dat ze draagt is verwekt door de Heilige Geest.” </a:t>
            </a:r>
          </a:p>
        </p:txBody>
      </p:sp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u="none" dirty="0">
                <a:solidFill>
                  <a:srgbClr val="FFFF00"/>
                </a:solidFill>
              </a:rPr>
              <a:t>Zo  kreeg  </a:t>
            </a:r>
            <a:r>
              <a:rPr lang="nl-NL" sz="3600" b="1" u="none" dirty="0">
                <a:solidFill>
                  <a:srgbClr val="FFFF00"/>
                </a:solidFill>
              </a:rPr>
              <a:t>MARIA</a:t>
            </a:r>
            <a:r>
              <a:rPr lang="nl-NL" sz="3600" u="none" dirty="0">
                <a:solidFill>
                  <a:srgbClr val="FFFF00"/>
                </a:solidFill>
              </a:rPr>
              <a:t>  echt  haar  </a:t>
            </a:r>
            <a:r>
              <a:rPr lang="nl-NL" sz="3600" b="1" u="none" dirty="0">
                <a:solidFill>
                  <a:srgbClr val="FFFF00"/>
                </a:solidFill>
              </a:rPr>
              <a:t>ZOON</a:t>
            </a: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4242953534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624417" y="836713"/>
            <a:ext cx="11232223" cy="5472013"/>
          </a:xfrm>
        </p:spPr>
        <p:txBody>
          <a:bodyPr/>
          <a:lstStyle/>
          <a:p>
            <a:pPr lvl="0">
              <a:lnSpc>
                <a:spcPct val="130000"/>
              </a:lnSpc>
            </a:pPr>
            <a:r>
              <a:rPr lang="nl-NL" sz="3200" dirty="0"/>
              <a:t>4) </a:t>
            </a:r>
            <a:r>
              <a:rPr lang="nl-NL" sz="3200" dirty="0" err="1"/>
              <a:t>Gabriël</a:t>
            </a:r>
            <a:r>
              <a:rPr lang="nl-NL" sz="3200" dirty="0"/>
              <a:t> kondigt aan, dat Maria’s kind een heel bij­zonder kind zal zijn, nl. Zoon van de Allerhoogste op de troon van David tot in eeuwigheid.</a:t>
            </a:r>
          </a:p>
          <a:p>
            <a:pPr lvl="0">
              <a:lnSpc>
                <a:spcPct val="130000"/>
              </a:lnSpc>
            </a:pPr>
            <a:r>
              <a:rPr lang="nl-NL" sz="3200" dirty="0"/>
              <a:t>5) De engel zegt tegen Jozef én Maria: “Geef Hem de naam Jezus, want Hij zal zijn volk bevrijden van hun zonden”. Hij is immers </a:t>
            </a:r>
            <a:r>
              <a:rPr lang="nl-NL" sz="3200" b="1" cap="small" spc="300" dirty="0" err="1"/>
              <a:t>Immanuël</a:t>
            </a:r>
            <a:r>
              <a:rPr lang="nl-NL" sz="3200" dirty="0"/>
              <a:t> - ‘God met ons’.</a:t>
            </a:r>
          </a:p>
          <a:p>
            <a:pPr lvl="0">
              <a:lnSpc>
                <a:spcPct val="130000"/>
              </a:lnSpc>
            </a:pPr>
            <a:r>
              <a:rPr lang="nl-NL" sz="3200" dirty="0"/>
              <a:t>6) </a:t>
            </a:r>
            <a:r>
              <a:rPr lang="nl-NL" sz="3200" dirty="0" err="1"/>
              <a:t>Gabriël</a:t>
            </a:r>
            <a:r>
              <a:rPr lang="nl-NL" sz="3200" dirty="0"/>
              <a:t> vertelt Maria dat haar Zoon bijzonder is: “Het kind dat geboren wordt, zal heilig genoemd worden en Zoon van God.”</a:t>
            </a:r>
          </a:p>
          <a:p>
            <a:pPr marL="0" indent="0">
              <a:lnSpc>
                <a:spcPct val="150000"/>
              </a:lnSpc>
            </a:pPr>
            <a:endParaRPr lang="nl-NL" sz="3200" dirty="0"/>
          </a:p>
        </p:txBody>
      </p:sp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u="none" dirty="0">
                <a:solidFill>
                  <a:srgbClr val="FFFF00"/>
                </a:solidFill>
              </a:rPr>
              <a:t>Zo  kreeg  </a:t>
            </a:r>
            <a:r>
              <a:rPr lang="nl-NL" sz="3600" b="1" u="none" dirty="0">
                <a:solidFill>
                  <a:srgbClr val="FFFF00"/>
                </a:solidFill>
              </a:rPr>
              <a:t>MARIA</a:t>
            </a:r>
            <a:r>
              <a:rPr lang="nl-NL" sz="3600" u="none" dirty="0">
                <a:solidFill>
                  <a:srgbClr val="FFFF00"/>
                </a:solidFill>
              </a:rPr>
              <a:t>  echt  haar  </a:t>
            </a:r>
            <a:r>
              <a:rPr lang="nl-NL" sz="3600" b="1" u="none" dirty="0">
                <a:solidFill>
                  <a:srgbClr val="FFFF00"/>
                </a:solidFill>
              </a:rPr>
              <a:t>ZOON</a:t>
            </a: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382497947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624417" y="980729"/>
            <a:ext cx="9597496" cy="5327997"/>
          </a:xfrm>
        </p:spPr>
        <p:txBody>
          <a:bodyPr/>
          <a:lstStyle/>
          <a:p>
            <a:r>
              <a:rPr lang="nl-NL" sz="3200" dirty="0"/>
              <a:t>De Bijbel vertelt ons </a:t>
            </a:r>
          </a:p>
          <a:p>
            <a:r>
              <a:rPr lang="nl-NL" sz="3200" dirty="0"/>
              <a:t>hoe het echt gegaan is </a:t>
            </a:r>
          </a:p>
          <a:p>
            <a:r>
              <a:rPr lang="nl-NL" sz="3200" dirty="0"/>
              <a:t>met de geboorte van Jezus:</a:t>
            </a:r>
          </a:p>
          <a:p>
            <a:endParaRPr lang="nl-NL" sz="3200" dirty="0"/>
          </a:p>
          <a:p>
            <a:r>
              <a:rPr lang="nl-NL" sz="3200" dirty="0"/>
              <a:t>God is mens geworden!</a:t>
            </a:r>
          </a:p>
          <a:p>
            <a:endParaRPr lang="nl-NL" sz="3200" dirty="0"/>
          </a:p>
          <a:p>
            <a:r>
              <a:rPr lang="nl-NL" sz="3200" dirty="0"/>
              <a:t>Jezus heeft het karakter van zijn Vader.</a:t>
            </a:r>
          </a:p>
          <a:p>
            <a:r>
              <a:rPr lang="nl-NL" sz="3200" dirty="0"/>
              <a:t>Jezus lijkt als mens sprekend op zijn moeder.</a:t>
            </a:r>
          </a:p>
          <a:p>
            <a:endParaRPr lang="nl-NL" sz="3200" dirty="0"/>
          </a:p>
          <a:p>
            <a:r>
              <a:rPr lang="nl-NL" sz="3200" dirty="0"/>
              <a:t>Hij komt op Gods tijd en op Gods manier.</a:t>
            </a:r>
          </a:p>
        </p:txBody>
      </p:sp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b="1" u="none" spc="300" dirty="0">
                <a:solidFill>
                  <a:srgbClr val="FFFF00"/>
                </a:solidFill>
              </a:rPr>
              <a:t>IMMANUËL</a:t>
            </a:r>
          </a:p>
        </p:txBody>
      </p:sp>
      <p:pic>
        <p:nvPicPr>
          <p:cNvPr id="1026" name="Picture 2" descr="Kerststal Geboorte Van Jezus - Gratis afbeelding op Pixabay">
            <a:extLst>
              <a:ext uri="{FF2B5EF4-FFF2-40B4-BE49-F238E27FC236}">
                <a16:creationId xmlns:a16="http://schemas.microsoft.com/office/drawing/2014/main" id="{7060BD95-EFF0-1F11-10E0-DA69C0478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560" y="0"/>
            <a:ext cx="6118440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624417" y="1268413"/>
            <a:ext cx="9597496" cy="5040312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3200" dirty="0"/>
              <a:t>Mensen kunnen zichzelf niet redden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nl-NL" sz="32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3200" dirty="0"/>
              <a:t>Daarom neemt God het initiatief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nl-NL" sz="32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3200" dirty="0"/>
              <a:t>Jezus wordt geboren zonder zonde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nl-NL" sz="32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3200" dirty="0"/>
              <a:t>Jezus veegt mijn baan schoon vanaf de start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nl-NL" sz="3200" dirty="0"/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nl-NL" sz="3200" dirty="0"/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nl-NL" sz="3200" dirty="0"/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nl-NL" sz="3200" dirty="0"/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u="none" dirty="0">
                <a:solidFill>
                  <a:srgbClr val="FFFF00"/>
                </a:solidFill>
              </a:rPr>
              <a:t>GEBOREN  uit de  MAAGD  Maria:</a:t>
            </a:r>
            <a:br>
              <a:rPr lang="nl-NL" sz="3600" u="none" dirty="0">
                <a:solidFill>
                  <a:srgbClr val="FFFF00"/>
                </a:solidFill>
              </a:rPr>
            </a:br>
            <a:endParaRPr lang="nl-NL" sz="3600" u="none" dirty="0">
              <a:solidFill>
                <a:srgbClr val="FFFF00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727977A-B711-03B6-14BE-A64215565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1078844"/>
            <a:ext cx="4500736" cy="4500736"/>
          </a:xfrm>
          <a:prstGeom prst="ellipse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624417" y="1268413"/>
            <a:ext cx="9597496" cy="5040312"/>
          </a:xfrm>
        </p:spPr>
        <p:txBody>
          <a:bodyPr/>
          <a:lstStyle/>
          <a:p>
            <a:r>
              <a:rPr lang="nl-NL" sz="3200" dirty="0"/>
              <a:t>God zendt eerst zijn Zoon </a:t>
            </a:r>
          </a:p>
          <a:p>
            <a:r>
              <a:rPr lang="nl-NL" sz="3200" dirty="0"/>
              <a:t>als mens naar de aarde.</a:t>
            </a:r>
          </a:p>
          <a:p>
            <a:endParaRPr lang="nl-NL" sz="3200" dirty="0"/>
          </a:p>
          <a:p>
            <a:r>
              <a:rPr lang="nl-NL" sz="3200" dirty="0"/>
              <a:t>God zendt daarna de Geest </a:t>
            </a:r>
          </a:p>
          <a:p>
            <a:r>
              <a:rPr lang="nl-NL" sz="3200" dirty="0"/>
              <a:t>van zijn Zoon</a:t>
            </a:r>
          </a:p>
          <a:p>
            <a:endParaRPr lang="nl-NL" sz="3200" dirty="0"/>
          </a:p>
          <a:p>
            <a:endParaRPr lang="nl-NL" sz="3200" dirty="0"/>
          </a:p>
          <a:p>
            <a:r>
              <a:rPr lang="nl-NL" sz="3200" dirty="0"/>
              <a:t>Gods zoekende liefde zorgt </a:t>
            </a:r>
          </a:p>
          <a:p>
            <a:r>
              <a:rPr lang="nl-NL" sz="3200" dirty="0"/>
              <a:t>voor blijdschap en verwondering</a:t>
            </a:r>
          </a:p>
          <a:p>
            <a:endParaRPr lang="nl-NL" sz="3200" dirty="0"/>
          </a:p>
          <a:p>
            <a:endParaRPr lang="nl-NL" sz="3200" dirty="0"/>
          </a:p>
          <a:p>
            <a:endParaRPr lang="nl-NL" sz="3200" dirty="0"/>
          </a:p>
        </p:txBody>
      </p:sp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>
                <a:solidFill>
                  <a:srgbClr val="FFFF00"/>
                </a:solidFill>
              </a:rPr>
              <a:t>GOD  GEEFT  NOG  MEER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CE61F45-0090-0504-8480-B44839481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72" y="1151617"/>
            <a:ext cx="5455433" cy="570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6718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97FD1E6-544D-CAE4-55A7-08B645ADD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94" y="0"/>
            <a:ext cx="10965212" cy="6858000"/>
          </a:xfrm>
          <a:prstGeom prst="rect">
            <a:avLst/>
          </a:prstGeom>
        </p:spPr>
      </p:pic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1996017" y="35024"/>
            <a:ext cx="8229600" cy="50403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l-NL" sz="4800" dirty="0">
                <a:solidFill>
                  <a:srgbClr val="FFFF00"/>
                </a:solidFill>
              </a:rPr>
              <a:t>Wie gelooft in het Kerstkind</a:t>
            </a:r>
          </a:p>
          <a:p>
            <a:pPr>
              <a:lnSpc>
                <a:spcPct val="100000"/>
              </a:lnSpc>
            </a:pPr>
            <a:endParaRPr lang="nl-NL" sz="4800" dirty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</a:pPr>
            <a:endParaRPr lang="nl-NL" sz="4800" dirty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</a:pPr>
            <a:endParaRPr lang="nl-NL" sz="4800" dirty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</a:pPr>
            <a:endParaRPr lang="nl-NL" sz="4800" dirty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</a:pPr>
            <a:endParaRPr lang="nl-NL" sz="4800" dirty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</a:pPr>
            <a:endParaRPr lang="nl-NL" sz="4800" dirty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</a:pPr>
            <a:endParaRPr lang="nl-NL" sz="4800" dirty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</a:pPr>
            <a:r>
              <a:rPr lang="nl-NL" sz="4800" dirty="0">
                <a:solidFill>
                  <a:srgbClr val="FFFF00"/>
                </a:solidFill>
              </a:rPr>
              <a:t>mag ruilen met het Kerstkind</a:t>
            </a:r>
          </a:p>
          <a:p>
            <a:pPr>
              <a:lnSpc>
                <a:spcPct val="100000"/>
              </a:lnSpc>
            </a:pPr>
            <a:endParaRPr lang="nl-NL" dirty="0"/>
          </a:p>
        </p:txBody>
      </p:sp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/>
          </a:p>
        </p:txBody>
      </p:sp>
    </p:spTree>
    <p:extLst>
      <p:ext uri="{BB962C8B-B14F-4D97-AF65-F5344CB8AC3E}">
        <p14:creationId xmlns:p14="http://schemas.microsoft.com/office/powerpoint/2010/main" val="58632784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733</TotalTime>
  <Words>340</Words>
  <Application>Microsoft Office PowerPoint</Application>
  <PresentationFormat>Breedbeeld</PresentationFormat>
  <Paragraphs>63</Paragraphs>
  <Slides>7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7</vt:i4>
      </vt:variant>
    </vt:vector>
  </HeadingPairs>
  <TitlesOfParts>
    <vt:vector size="13" baseType="lpstr">
      <vt:lpstr>Berlin Sans FB</vt:lpstr>
      <vt:lpstr>Tahoma</vt:lpstr>
      <vt:lpstr>Wingdings</vt:lpstr>
      <vt:lpstr>Arial</vt:lpstr>
      <vt:lpstr>SjabloonPresentatie_v3 0</vt:lpstr>
      <vt:lpstr>1_Tekstmodel</vt:lpstr>
      <vt:lpstr>PowerPoint-presentatie</vt:lpstr>
      <vt:lpstr>Zo  kreeg  MARIA  echt  haar  ZOON</vt:lpstr>
      <vt:lpstr>Zo  kreeg  MARIA  echt  haar  ZOON</vt:lpstr>
      <vt:lpstr>IMMANUËL</vt:lpstr>
      <vt:lpstr>GEBOREN  uit de  MAAGD  Maria: </vt:lpstr>
      <vt:lpstr>GOD  GEEFT  NOG  MEER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67</cp:revision>
  <dcterms:created xsi:type="dcterms:W3CDTF">2010-04-24T18:41:21Z</dcterms:created>
  <dcterms:modified xsi:type="dcterms:W3CDTF">2025-11-03T17:57:44Z</dcterms:modified>
</cp:coreProperties>
</file>