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pic>
        <p:nvPicPr>
          <p:cNvPr id="3" name="Tijdelijke aanduiding voor inhoud 4">
            <a:extLst>
              <a:ext uri="{FF2B5EF4-FFF2-40B4-BE49-F238E27FC236}">
                <a16:creationId xmlns:a16="http://schemas.microsoft.com/office/drawing/2014/main" id="{FE1F2C50-3B5E-0FD0-6C42-C77BFAF2A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652" y="0"/>
            <a:ext cx="9652903" cy="634884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C8EB6F0-6F0C-9477-2DEB-A686097C77CC}"/>
              </a:ext>
            </a:extLst>
          </p:cNvPr>
          <p:cNvSpPr txBox="1"/>
          <p:nvPr/>
        </p:nvSpPr>
        <p:spPr>
          <a:xfrm>
            <a:off x="252131" y="134754"/>
            <a:ext cx="3696413" cy="6467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endParaRPr lang="nl-NL" sz="2800" i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Christus droeg 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vloek voor mij.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Christus is voor mij 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gestorven.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Heeft genade 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 mij verworven.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’k Ben van dood </a:t>
            </a:r>
          </a:p>
          <a:p>
            <a:pPr>
              <a:lnSpc>
                <a:spcPct val="150000"/>
              </a:lnSpc>
              <a:tabLst>
                <a:tab pos="623888" algn="l"/>
                <a:tab pos="3408363" algn="l"/>
              </a:tabLst>
            </a:pPr>
            <a:r>
              <a:rPr lang="nl-NL" sz="28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zonde vrij. 		</a:t>
            </a:r>
            <a:endParaRPr lang="nl-NL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37</Words>
  <Application>Microsoft Office PowerPoint</Application>
  <PresentationFormat>Breedbeeld</PresentationFormat>
  <Paragraphs>13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8</cp:revision>
  <dcterms:created xsi:type="dcterms:W3CDTF">2023-10-30T10:14:46Z</dcterms:created>
  <dcterms:modified xsi:type="dcterms:W3CDTF">2025-11-03T17:57:23Z</dcterms:modified>
</cp:coreProperties>
</file>