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6"/>
  </p:notesMasterIdLst>
  <p:handoutMasterIdLst>
    <p:handoutMasterId r:id="rId17"/>
  </p:handoutMasterIdLst>
  <p:sldIdLst>
    <p:sldId id="665" r:id="rId3"/>
    <p:sldId id="667" r:id="rId4"/>
    <p:sldId id="666" r:id="rId5"/>
    <p:sldId id="663" r:id="rId6"/>
    <p:sldId id="668" r:id="rId7"/>
    <p:sldId id="670" r:id="rId8"/>
    <p:sldId id="671" r:id="rId9"/>
    <p:sldId id="672" r:id="rId10"/>
    <p:sldId id="674" r:id="rId11"/>
    <p:sldId id="673" r:id="rId12"/>
    <p:sldId id="675" r:id="rId13"/>
    <p:sldId id="676" r:id="rId14"/>
    <p:sldId id="669" r:id="rId15"/>
  </p:sldIdLst>
  <p:sldSz cx="12192000" cy="6858000"/>
  <p:notesSz cx="6858000" cy="9144000"/>
  <p:embeddedFontLst>
    <p:embeddedFont>
      <p:font typeface="Berlin Sans FB" panose="020E0602020502020306" pitchFamily="34" charset="0"/>
      <p:regular r:id="rId18"/>
      <p:bold r:id="rId19"/>
    </p:embeddedFont>
    <p:embeddedFont>
      <p:font typeface="Tahoma" panose="020B0604030504040204" pitchFamily="34" charset="0"/>
      <p:regular r:id="rId20"/>
      <p:bold r:id="rId21"/>
    </p:embeddedFont>
  </p:embeddedFontLst>
  <p:defaultTex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8009"/>
    <a:srgbClr val="000000"/>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70" d="100"/>
          <a:sy n="70" d="100"/>
        </p:scale>
        <p:origin x="960"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391F8B91-4A54-7A8E-478F-3B238F7130A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E0AEEA4B-DBAE-27E8-5BA9-8C9618D0D97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A857B0E3-C17C-C546-0415-02D216DBA1A4}"/>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F831E370-A907-B440-8236-F635A486EA85}"/>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693714B-8EC7-4990-BA7C-077895D62E95}"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E8901EA8-92D0-BD53-CC62-F10D344AE45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36EB652E-12B2-1B23-225B-3196A75A9594}"/>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nl-NL"/>
          </a:p>
        </p:txBody>
      </p:sp>
      <p:sp>
        <p:nvSpPr>
          <p:cNvPr id="3076" name="Rectangle 4">
            <a:extLst>
              <a:ext uri="{FF2B5EF4-FFF2-40B4-BE49-F238E27FC236}">
                <a16:creationId xmlns:a16="http://schemas.microsoft.com/office/drawing/2014/main" id="{4122AA50-34DF-7EEF-18D0-EBD85DC9C0C6}"/>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EABC532C-4C3F-CB69-7650-3E6408EDC49E}"/>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A4231B9C-2D48-8ACF-37A6-FD2AD58E9E17}"/>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02EE2272-F5A8-C154-7AC9-31AA1D04BC1C}"/>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1836128-A7D0-4D65-BEE1-15E5AB7CE08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jdelijke aanduiding voor dia-afbeelding 1">
            <a:extLst>
              <a:ext uri="{FF2B5EF4-FFF2-40B4-BE49-F238E27FC236}">
                <a16:creationId xmlns:a16="http://schemas.microsoft.com/office/drawing/2014/main" id="{095D9D6F-A2B4-73E8-E905-8EC24B8CE140}"/>
              </a:ext>
            </a:extLst>
          </p:cNvPr>
          <p:cNvSpPr>
            <a:spLocks noGrp="1" noRot="1" noChangeAspect="1" noChangeArrowheads="1" noTextEdit="1"/>
          </p:cNvSpPr>
          <p:nvPr>
            <p:ph type="sldImg"/>
          </p:nvPr>
        </p:nvSpPr>
        <p:spPr>
          <a:ln/>
        </p:spPr>
      </p:sp>
      <p:sp>
        <p:nvSpPr>
          <p:cNvPr id="9219" name="Tijdelijke aanduiding voor notities 2">
            <a:extLst>
              <a:ext uri="{FF2B5EF4-FFF2-40B4-BE49-F238E27FC236}">
                <a16:creationId xmlns:a16="http://schemas.microsoft.com/office/drawing/2014/main" id="{3E38D66C-434B-E854-6F9B-E5A5DB62179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9220" name="Tijdelijke aanduiding voor dianummer 3">
            <a:extLst>
              <a:ext uri="{FF2B5EF4-FFF2-40B4-BE49-F238E27FC236}">
                <a16:creationId xmlns:a16="http://schemas.microsoft.com/office/drawing/2014/main" id="{35CE49CE-0A85-0E11-D91D-481F807AA2D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60487CD-4015-4194-B54A-5D205DBABEC2}" type="slidenum">
              <a:rPr lang="nl-NL" altLang="nl-NL" smtClean="0"/>
              <a:pPr>
                <a:spcBef>
                  <a:spcPct val="0"/>
                </a:spcBef>
              </a:pPr>
              <a:t>4</a:t>
            </a:fld>
            <a:endParaRPr lang="nl-NL" alt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a:extLst>
              <a:ext uri="{FF2B5EF4-FFF2-40B4-BE49-F238E27FC236}">
                <a16:creationId xmlns:a16="http://schemas.microsoft.com/office/drawing/2014/main" id="{88AC3A83-31B7-D747-B7D9-F45276058FAB}"/>
              </a:ext>
            </a:extLst>
          </p:cNvPr>
          <p:cNvSpPr>
            <a:spLocks noGrp="1" noRot="1" noChangeAspect="1" noChangeArrowheads="1" noTextEdit="1"/>
          </p:cNvSpPr>
          <p:nvPr>
            <p:ph type="sldImg"/>
          </p:nvPr>
        </p:nvSpPr>
        <p:spPr>
          <a:ln/>
        </p:spPr>
      </p:sp>
      <p:sp>
        <p:nvSpPr>
          <p:cNvPr id="12291" name="Tijdelijke aanduiding voor notities 2">
            <a:extLst>
              <a:ext uri="{FF2B5EF4-FFF2-40B4-BE49-F238E27FC236}">
                <a16:creationId xmlns:a16="http://schemas.microsoft.com/office/drawing/2014/main" id="{03CA1452-7264-E309-6BB1-2F525AA24BA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2292" name="Tijdelijke aanduiding voor dianummer 3">
            <a:extLst>
              <a:ext uri="{FF2B5EF4-FFF2-40B4-BE49-F238E27FC236}">
                <a16:creationId xmlns:a16="http://schemas.microsoft.com/office/drawing/2014/main" id="{CE996211-A0E5-2051-CC6A-0FF4AD1D563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690098A-FC7B-40F0-A5B2-23FB00FBB11A}" type="slidenum">
              <a:rPr lang="nl-NL" altLang="nl-NL" smtClean="0"/>
              <a:pPr>
                <a:spcBef>
                  <a:spcPct val="0"/>
                </a:spcBef>
              </a:pPr>
              <a:t>6</a:t>
            </a:fld>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jdelijke aanduiding voor dia-afbeelding 1">
            <a:extLst>
              <a:ext uri="{FF2B5EF4-FFF2-40B4-BE49-F238E27FC236}">
                <a16:creationId xmlns:a16="http://schemas.microsoft.com/office/drawing/2014/main" id="{D6ACEC3A-127B-9BBB-7D2D-57E258227C6C}"/>
              </a:ext>
            </a:extLst>
          </p:cNvPr>
          <p:cNvSpPr>
            <a:spLocks noGrp="1" noRot="1" noChangeAspect="1" noChangeArrowheads="1" noTextEdit="1"/>
          </p:cNvSpPr>
          <p:nvPr>
            <p:ph type="sldImg"/>
          </p:nvPr>
        </p:nvSpPr>
        <p:spPr>
          <a:ln/>
        </p:spPr>
      </p:sp>
      <p:sp>
        <p:nvSpPr>
          <p:cNvPr id="20483" name="Tijdelijke aanduiding voor notities 2">
            <a:extLst>
              <a:ext uri="{FF2B5EF4-FFF2-40B4-BE49-F238E27FC236}">
                <a16:creationId xmlns:a16="http://schemas.microsoft.com/office/drawing/2014/main" id="{2D5CB0B4-07DC-288B-3194-CF7CFD2C2D7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20484" name="Tijdelijke aanduiding voor dianummer 3">
            <a:extLst>
              <a:ext uri="{FF2B5EF4-FFF2-40B4-BE49-F238E27FC236}">
                <a16:creationId xmlns:a16="http://schemas.microsoft.com/office/drawing/2014/main" id="{CB7EB711-D6A5-B7BF-3029-7809BC8799F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142B49E-DF1B-4314-A899-1BF8FC6859E3}" type="slidenum">
              <a:rPr lang="nl-NL" altLang="nl-NL" smtClean="0"/>
              <a:pPr>
                <a:spcBef>
                  <a:spcPct val="0"/>
                </a:spcBef>
              </a:pPr>
              <a:t>13</a:t>
            </a:fld>
            <a:endParaRPr lang="nl-NL" alt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DFF8EFB-DFF5-4A2F-C33D-49E2858869CD}"/>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0A595C6C-65A9-FA56-3C28-B852E02EA99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85F5F8B0-3CB9-A8BE-C4EF-E78BA69C0BE0}"/>
              </a:ext>
            </a:extLst>
          </p:cNvPr>
          <p:cNvSpPr>
            <a:spLocks noGrp="1" noChangeArrowheads="1"/>
          </p:cNvSpPr>
          <p:nvPr>
            <p:ph type="sldNum" sz="quarter" idx="12"/>
          </p:nvPr>
        </p:nvSpPr>
        <p:spPr>
          <a:ln/>
        </p:spPr>
        <p:txBody>
          <a:bodyPr/>
          <a:lstStyle>
            <a:lvl1pPr>
              <a:defRPr/>
            </a:lvl1pPr>
          </a:lstStyle>
          <a:p>
            <a:pPr>
              <a:defRPr/>
            </a:pPr>
            <a:fld id="{7D205844-0E70-4834-A5F2-5659B8D9FFBB}" type="slidenum">
              <a:rPr lang="nl-NL" altLang="nl-NL"/>
              <a:pPr>
                <a:defRPr/>
              </a:pPr>
              <a:t>‹nr.›</a:t>
            </a:fld>
            <a:endParaRPr lang="nl-NL" altLang="nl-NL"/>
          </a:p>
        </p:txBody>
      </p:sp>
    </p:spTree>
    <p:extLst>
      <p:ext uri="{BB962C8B-B14F-4D97-AF65-F5344CB8AC3E}">
        <p14:creationId xmlns:p14="http://schemas.microsoft.com/office/powerpoint/2010/main" val="213078830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96AF1630-3C37-7DB0-398F-2EB86766E1B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92A864F-B86B-C460-BE33-8D39CB6B740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AA74513-E226-CDF6-6D48-3900B6ABEE36}"/>
              </a:ext>
            </a:extLst>
          </p:cNvPr>
          <p:cNvSpPr>
            <a:spLocks noGrp="1" noChangeArrowheads="1"/>
          </p:cNvSpPr>
          <p:nvPr>
            <p:ph type="sldNum" sz="quarter" idx="12"/>
          </p:nvPr>
        </p:nvSpPr>
        <p:spPr>
          <a:ln/>
        </p:spPr>
        <p:txBody>
          <a:bodyPr/>
          <a:lstStyle>
            <a:lvl1pPr>
              <a:defRPr/>
            </a:lvl1pPr>
          </a:lstStyle>
          <a:p>
            <a:pPr>
              <a:defRPr/>
            </a:pPr>
            <a:fld id="{6C369C70-85C1-4088-9D42-8DFAFAC2639D}" type="slidenum">
              <a:rPr lang="nl-NL" altLang="nl-NL"/>
              <a:pPr>
                <a:defRPr/>
              </a:pPr>
              <a:t>‹nr.›</a:t>
            </a:fld>
            <a:endParaRPr lang="nl-NL" altLang="nl-NL"/>
          </a:p>
        </p:txBody>
      </p:sp>
    </p:spTree>
    <p:extLst>
      <p:ext uri="{BB962C8B-B14F-4D97-AF65-F5344CB8AC3E}">
        <p14:creationId xmlns:p14="http://schemas.microsoft.com/office/powerpoint/2010/main" val="11515316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1CFEAC59-C699-B35D-D8A8-855A2E30D95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6DE64B6-9C22-E42F-989A-F7AE13517C1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EF9E1BB-92BF-1CD5-05F6-D26EB71B7A74}"/>
              </a:ext>
            </a:extLst>
          </p:cNvPr>
          <p:cNvSpPr>
            <a:spLocks noGrp="1" noChangeArrowheads="1"/>
          </p:cNvSpPr>
          <p:nvPr>
            <p:ph type="sldNum" sz="quarter" idx="12"/>
          </p:nvPr>
        </p:nvSpPr>
        <p:spPr>
          <a:ln/>
        </p:spPr>
        <p:txBody>
          <a:bodyPr/>
          <a:lstStyle>
            <a:lvl1pPr>
              <a:defRPr/>
            </a:lvl1pPr>
          </a:lstStyle>
          <a:p>
            <a:pPr>
              <a:defRPr/>
            </a:pPr>
            <a:fld id="{0B621D6B-3EBE-45EE-9810-B7DCC5EEFB2B}" type="slidenum">
              <a:rPr lang="nl-NL" altLang="nl-NL"/>
              <a:pPr>
                <a:defRPr/>
              </a:pPr>
              <a:t>‹nr.›</a:t>
            </a:fld>
            <a:endParaRPr lang="nl-NL" altLang="nl-NL"/>
          </a:p>
        </p:txBody>
      </p:sp>
    </p:spTree>
    <p:extLst>
      <p:ext uri="{BB962C8B-B14F-4D97-AF65-F5344CB8AC3E}">
        <p14:creationId xmlns:p14="http://schemas.microsoft.com/office/powerpoint/2010/main" val="34274072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E0F46152-B07A-ABFD-D435-8AC08531CA4B}"/>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6382DA-DFD6-E7E3-AD67-06A752B9286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D97B30F4-0847-1E6A-988D-3A87AA0A0505}"/>
              </a:ext>
            </a:extLst>
          </p:cNvPr>
          <p:cNvSpPr>
            <a:spLocks noGrp="1" noChangeArrowheads="1"/>
          </p:cNvSpPr>
          <p:nvPr>
            <p:ph type="sldNum" sz="quarter" idx="12"/>
          </p:nvPr>
        </p:nvSpPr>
        <p:spPr>
          <a:ln/>
        </p:spPr>
        <p:txBody>
          <a:bodyPr/>
          <a:lstStyle>
            <a:lvl1pPr>
              <a:defRPr/>
            </a:lvl1pPr>
          </a:lstStyle>
          <a:p>
            <a:pPr>
              <a:defRPr/>
            </a:pPr>
            <a:fld id="{78CA4B56-9ABA-40AD-8AA0-094F731FF46A}" type="slidenum">
              <a:rPr lang="nl-NL" altLang="nl-NL"/>
              <a:pPr>
                <a:defRPr/>
              </a:pPr>
              <a:t>‹nr.›</a:t>
            </a:fld>
            <a:endParaRPr lang="nl-NL" altLang="nl-NL"/>
          </a:p>
        </p:txBody>
      </p:sp>
    </p:spTree>
    <p:extLst>
      <p:ext uri="{BB962C8B-B14F-4D97-AF65-F5344CB8AC3E}">
        <p14:creationId xmlns:p14="http://schemas.microsoft.com/office/powerpoint/2010/main" val="200367231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EAAC54C8-6067-6BF2-F0B7-D45DC6D5B76E}"/>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3BCB88D9-7DE2-2DB1-BDC1-D74526D1157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34B84B8-1F5B-39D2-8517-6203E27320C7}"/>
              </a:ext>
            </a:extLst>
          </p:cNvPr>
          <p:cNvSpPr>
            <a:spLocks noGrp="1" noChangeArrowheads="1"/>
          </p:cNvSpPr>
          <p:nvPr>
            <p:ph type="sldNum" sz="quarter" idx="12"/>
          </p:nvPr>
        </p:nvSpPr>
        <p:spPr>
          <a:ln/>
        </p:spPr>
        <p:txBody>
          <a:bodyPr/>
          <a:lstStyle>
            <a:lvl1pPr>
              <a:defRPr/>
            </a:lvl1pPr>
          </a:lstStyle>
          <a:p>
            <a:pPr>
              <a:defRPr/>
            </a:pPr>
            <a:fld id="{7355DBDC-67E1-4368-9750-7A5DADE5CD0B}" type="slidenum">
              <a:rPr lang="nl-NL" altLang="nl-NL"/>
              <a:pPr>
                <a:defRPr/>
              </a:pPr>
              <a:t>‹nr.›</a:t>
            </a:fld>
            <a:endParaRPr lang="nl-NL" altLang="nl-NL"/>
          </a:p>
        </p:txBody>
      </p:sp>
    </p:spTree>
    <p:extLst>
      <p:ext uri="{BB962C8B-B14F-4D97-AF65-F5344CB8AC3E}">
        <p14:creationId xmlns:p14="http://schemas.microsoft.com/office/powerpoint/2010/main" val="23360451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882759B5-A5A5-4940-1521-45B2E78AB806}"/>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F346779E-137A-82F4-A645-95FC3DD579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2AE89C5F-4E7A-2FDB-2EAC-9B1A09576227}"/>
              </a:ext>
            </a:extLst>
          </p:cNvPr>
          <p:cNvSpPr>
            <a:spLocks noGrp="1" noChangeArrowheads="1"/>
          </p:cNvSpPr>
          <p:nvPr>
            <p:ph type="sldNum" sz="quarter" idx="12"/>
          </p:nvPr>
        </p:nvSpPr>
        <p:spPr>
          <a:ln/>
        </p:spPr>
        <p:txBody>
          <a:bodyPr/>
          <a:lstStyle>
            <a:lvl1pPr>
              <a:defRPr/>
            </a:lvl1pPr>
          </a:lstStyle>
          <a:p>
            <a:pPr>
              <a:defRPr/>
            </a:pPr>
            <a:fld id="{AE5FA388-3131-4E67-ABC4-687A82BC3704}" type="slidenum">
              <a:rPr lang="nl-NL" altLang="nl-NL"/>
              <a:pPr>
                <a:defRPr/>
              </a:pPr>
              <a:t>‹nr.›</a:t>
            </a:fld>
            <a:endParaRPr lang="nl-NL" altLang="nl-NL"/>
          </a:p>
        </p:txBody>
      </p:sp>
    </p:spTree>
    <p:extLst>
      <p:ext uri="{BB962C8B-B14F-4D97-AF65-F5344CB8AC3E}">
        <p14:creationId xmlns:p14="http://schemas.microsoft.com/office/powerpoint/2010/main" val="141347293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27A97BF-79C9-7578-9B16-3CB2169BB5E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07EFCC05-6AD6-30AA-50BE-567F95F16CD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89480107-48CF-538D-A52F-F318A2CDA65D}"/>
              </a:ext>
            </a:extLst>
          </p:cNvPr>
          <p:cNvSpPr>
            <a:spLocks noGrp="1" noChangeArrowheads="1"/>
          </p:cNvSpPr>
          <p:nvPr>
            <p:ph type="sldNum" sz="quarter" idx="12"/>
          </p:nvPr>
        </p:nvSpPr>
        <p:spPr>
          <a:ln/>
        </p:spPr>
        <p:txBody>
          <a:bodyPr/>
          <a:lstStyle>
            <a:lvl1pPr>
              <a:defRPr/>
            </a:lvl1pPr>
          </a:lstStyle>
          <a:p>
            <a:pPr>
              <a:defRPr/>
            </a:pPr>
            <a:fld id="{928AED07-5857-4F18-A890-623DE42758CA}" type="slidenum">
              <a:rPr lang="nl-NL" altLang="nl-NL"/>
              <a:pPr>
                <a:defRPr/>
              </a:pPr>
              <a:t>‹nr.›</a:t>
            </a:fld>
            <a:endParaRPr lang="nl-NL" altLang="nl-NL"/>
          </a:p>
        </p:txBody>
      </p:sp>
    </p:spTree>
    <p:extLst>
      <p:ext uri="{BB962C8B-B14F-4D97-AF65-F5344CB8AC3E}">
        <p14:creationId xmlns:p14="http://schemas.microsoft.com/office/powerpoint/2010/main" val="276665641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40AAE3EC-1149-3A04-2179-5E861E44AFE3}"/>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AD2F89AA-058F-EE20-746B-AB2993A3FD9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4CFD049F-E2A0-064B-3027-9324FA97FF16}"/>
              </a:ext>
            </a:extLst>
          </p:cNvPr>
          <p:cNvSpPr>
            <a:spLocks noGrp="1" noChangeArrowheads="1"/>
          </p:cNvSpPr>
          <p:nvPr>
            <p:ph type="sldNum" sz="quarter" idx="12"/>
          </p:nvPr>
        </p:nvSpPr>
        <p:spPr>
          <a:ln/>
        </p:spPr>
        <p:txBody>
          <a:bodyPr/>
          <a:lstStyle>
            <a:lvl1pPr>
              <a:defRPr/>
            </a:lvl1pPr>
          </a:lstStyle>
          <a:p>
            <a:pPr>
              <a:defRPr/>
            </a:pPr>
            <a:fld id="{87A1892A-6EAE-489B-B05A-98B38591CA03}" type="slidenum">
              <a:rPr lang="nl-NL" altLang="nl-NL"/>
              <a:pPr>
                <a:defRPr/>
              </a:pPr>
              <a:t>‹nr.›</a:t>
            </a:fld>
            <a:endParaRPr lang="nl-NL" altLang="nl-NL"/>
          </a:p>
        </p:txBody>
      </p:sp>
    </p:spTree>
    <p:extLst>
      <p:ext uri="{BB962C8B-B14F-4D97-AF65-F5344CB8AC3E}">
        <p14:creationId xmlns:p14="http://schemas.microsoft.com/office/powerpoint/2010/main" val="408648312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ACBCCE20-1FBF-24DC-2CFD-0171A06DE914}"/>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F6D8493-919D-7556-70EE-C116AB6FEC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4CBAE566-D25C-3ACF-F84B-446B56F2FEA0}"/>
              </a:ext>
            </a:extLst>
          </p:cNvPr>
          <p:cNvSpPr>
            <a:spLocks noGrp="1" noChangeArrowheads="1"/>
          </p:cNvSpPr>
          <p:nvPr>
            <p:ph type="sldNum" sz="quarter" idx="12"/>
          </p:nvPr>
        </p:nvSpPr>
        <p:spPr>
          <a:ln/>
        </p:spPr>
        <p:txBody>
          <a:bodyPr/>
          <a:lstStyle>
            <a:lvl1pPr>
              <a:defRPr/>
            </a:lvl1pPr>
          </a:lstStyle>
          <a:p>
            <a:pPr>
              <a:defRPr/>
            </a:pPr>
            <a:fld id="{F71909C6-BFB5-4BA6-BE81-E682E345FE4D}" type="slidenum">
              <a:rPr lang="nl-NL" altLang="nl-NL"/>
              <a:pPr>
                <a:defRPr/>
              </a:pPr>
              <a:t>‹nr.›</a:t>
            </a:fld>
            <a:endParaRPr lang="nl-NL" altLang="nl-NL"/>
          </a:p>
        </p:txBody>
      </p:sp>
    </p:spTree>
    <p:extLst>
      <p:ext uri="{BB962C8B-B14F-4D97-AF65-F5344CB8AC3E}">
        <p14:creationId xmlns:p14="http://schemas.microsoft.com/office/powerpoint/2010/main" val="202199673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72F39472-BA47-37F6-7078-227BC2A1F71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3B5CA69-8085-6CD0-00E1-E7D4FAFC797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BBF0E1-7196-C56E-7BC1-FE1A701FB715}"/>
              </a:ext>
            </a:extLst>
          </p:cNvPr>
          <p:cNvSpPr>
            <a:spLocks noGrp="1" noChangeArrowheads="1"/>
          </p:cNvSpPr>
          <p:nvPr>
            <p:ph type="sldNum" sz="quarter" idx="12"/>
          </p:nvPr>
        </p:nvSpPr>
        <p:spPr>
          <a:ln/>
        </p:spPr>
        <p:txBody>
          <a:bodyPr/>
          <a:lstStyle>
            <a:lvl1pPr>
              <a:defRPr/>
            </a:lvl1pPr>
          </a:lstStyle>
          <a:p>
            <a:pPr>
              <a:defRPr/>
            </a:pPr>
            <a:fld id="{059C10DE-0766-409D-B527-1FDF57B3250C}" type="slidenum">
              <a:rPr lang="nl-NL" altLang="nl-NL"/>
              <a:pPr>
                <a:defRPr/>
              </a:pPr>
              <a:t>‹nr.›</a:t>
            </a:fld>
            <a:endParaRPr lang="nl-NL" altLang="nl-NL"/>
          </a:p>
        </p:txBody>
      </p:sp>
    </p:spTree>
    <p:extLst>
      <p:ext uri="{BB962C8B-B14F-4D97-AF65-F5344CB8AC3E}">
        <p14:creationId xmlns:p14="http://schemas.microsoft.com/office/powerpoint/2010/main" val="282742050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79FBFE46-709E-9900-E18E-E5D1B7A391C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DD3FEEC-C023-54B2-1F1E-924085A3CA9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26A2555-CE0A-DFBA-A37E-684FDFDA2BD9}"/>
              </a:ext>
            </a:extLst>
          </p:cNvPr>
          <p:cNvSpPr>
            <a:spLocks noGrp="1" noChangeArrowheads="1"/>
          </p:cNvSpPr>
          <p:nvPr>
            <p:ph type="sldNum" sz="quarter" idx="12"/>
          </p:nvPr>
        </p:nvSpPr>
        <p:spPr>
          <a:ln/>
        </p:spPr>
        <p:txBody>
          <a:bodyPr/>
          <a:lstStyle>
            <a:lvl1pPr>
              <a:defRPr/>
            </a:lvl1pPr>
          </a:lstStyle>
          <a:p>
            <a:pPr>
              <a:defRPr/>
            </a:pPr>
            <a:fld id="{0D15293B-D3DF-4B53-B3F6-029A5CD19DA1}" type="slidenum">
              <a:rPr lang="nl-NL" altLang="nl-NL"/>
              <a:pPr>
                <a:defRPr/>
              </a:pPr>
              <a:t>‹nr.›</a:t>
            </a:fld>
            <a:endParaRPr lang="nl-NL" altLang="nl-NL"/>
          </a:p>
        </p:txBody>
      </p:sp>
    </p:spTree>
    <p:extLst>
      <p:ext uri="{BB962C8B-B14F-4D97-AF65-F5344CB8AC3E}">
        <p14:creationId xmlns:p14="http://schemas.microsoft.com/office/powerpoint/2010/main" val="67223408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0E1162BB-4669-C896-5B68-68A78344740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B6D40360-EF06-023B-F408-05846E4A42A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E215D07-1CED-A724-3975-9697D0958E4F}"/>
              </a:ext>
            </a:extLst>
          </p:cNvPr>
          <p:cNvSpPr>
            <a:spLocks noGrp="1" noChangeArrowheads="1"/>
          </p:cNvSpPr>
          <p:nvPr>
            <p:ph type="sldNum" sz="quarter" idx="12"/>
          </p:nvPr>
        </p:nvSpPr>
        <p:spPr>
          <a:ln/>
        </p:spPr>
        <p:txBody>
          <a:bodyPr/>
          <a:lstStyle>
            <a:lvl1pPr>
              <a:defRPr/>
            </a:lvl1pPr>
          </a:lstStyle>
          <a:p>
            <a:pPr>
              <a:defRPr/>
            </a:pPr>
            <a:fld id="{D0DDF411-12E6-4F6B-8CB7-383D4CBA3B1F}" type="slidenum">
              <a:rPr lang="nl-NL" altLang="nl-NL"/>
              <a:pPr>
                <a:defRPr/>
              </a:pPr>
              <a:t>‹nr.›</a:t>
            </a:fld>
            <a:endParaRPr lang="nl-NL" altLang="nl-NL"/>
          </a:p>
        </p:txBody>
      </p:sp>
    </p:spTree>
    <p:extLst>
      <p:ext uri="{BB962C8B-B14F-4D97-AF65-F5344CB8AC3E}">
        <p14:creationId xmlns:p14="http://schemas.microsoft.com/office/powerpoint/2010/main" val="319202650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543DF7F6-FFBB-5C34-A1E3-C36B756BD25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DE413435-3A91-9521-1AA8-24D5D784074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614E04CC-A83F-EDD8-9107-DAAF35CBA5E5}"/>
              </a:ext>
            </a:extLst>
          </p:cNvPr>
          <p:cNvSpPr>
            <a:spLocks noGrp="1" noChangeArrowheads="1"/>
          </p:cNvSpPr>
          <p:nvPr>
            <p:ph type="sldNum" sz="quarter" idx="12"/>
          </p:nvPr>
        </p:nvSpPr>
        <p:spPr>
          <a:ln/>
        </p:spPr>
        <p:txBody>
          <a:bodyPr/>
          <a:lstStyle>
            <a:lvl1pPr>
              <a:defRPr/>
            </a:lvl1pPr>
          </a:lstStyle>
          <a:p>
            <a:pPr>
              <a:defRPr/>
            </a:pPr>
            <a:fld id="{D7AC4E62-80C5-4BE3-8026-DBFC2A01B422}" type="slidenum">
              <a:rPr lang="nl-NL" altLang="nl-NL"/>
              <a:pPr>
                <a:defRPr/>
              </a:pPr>
              <a:t>‹nr.›</a:t>
            </a:fld>
            <a:endParaRPr lang="nl-NL" altLang="nl-NL"/>
          </a:p>
        </p:txBody>
      </p:sp>
    </p:spTree>
    <p:extLst>
      <p:ext uri="{BB962C8B-B14F-4D97-AF65-F5344CB8AC3E}">
        <p14:creationId xmlns:p14="http://schemas.microsoft.com/office/powerpoint/2010/main" val="177982751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973013F9-A6DE-13C2-5ED9-5DCA8973094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81657A2A-821E-4068-AD17-316747A5ACB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1BA19F6-F024-B17E-BB7F-90B6B787238C}"/>
              </a:ext>
            </a:extLst>
          </p:cNvPr>
          <p:cNvSpPr>
            <a:spLocks noGrp="1" noChangeArrowheads="1"/>
          </p:cNvSpPr>
          <p:nvPr>
            <p:ph type="sldNum" sz="quarter" idx="12"/>
          </p:nvPr>
        </p:nvSpPr>
        <p:spPr>
          <a:ln/>
        </p:spPr>
        <p:txBody>
          <a:bodyPr/>
          <a:lstStyle>
            <a:lvl1pPr>
              <a:defRPr/>
            </a:lvl1pPr>
          </a:lstStyle>
          <a:p>
            <a:pPr>
              <a:defRPr/>
            </a:pPr>
            <a:fld id="{0D35CDCC-66DF-43C9-915E-ACF10E3C79FC}" type="slidenum">
              <a:rPr lang="nl-NL" altLang="nl-NL"/>
              <a:pPr>
                <a:defRPr/>
              </a:pPr>
              <a:t>‹nr.›</a:t>
            </a:fld>
            <a:endParaRPr lang="nl-NL" altLang="nl-NL"/>
          </a:p>
        </p:txBody>
      </p:sp>
    </p:spTree>
    <p:extLst>
      <p:ext uri="{BB962C8B-B14F-4D97-AF65-F5344CB8AC3E}">
        <p14:creationId xmlns:p14="http://schemas.microsoft.com/office/powerpoint/2010/main" val="419072802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49F3F15B-61B4-8D4C-8E76-DAB6AB767EE6}"/>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ACFC69B3-0E07-07CF-F49A-E9C495D9CDA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E29B581-EFB9-9660-ED55-6FDE48D09260}"/>
              </a:ext>
            </a:extLst>
          </p:cNvPr>
          <p:cNvSpPr>
            <a:spLocks noGrp="1" noChangeArrowheads="1"/>
          </p:cNvSpPr>
          <p:nvPr>
            <p:ph type="sldNum" sz="quarter" idx="12"/>
          </p:nvPr>
        </p:nvSpPr>
        <p:spPr>
          <a:ln/>
        </p:spPr>
        <p:txBody>
          <a:bodyPr/>
          <a:lstStyle>
            <a:lvl1pPr>
              <a:defRPr/>
            </a:lvl1pPr>
          </a:lstStyle>
          <a:p>
            <a:pPr>
              <a:defRPr/>
            </a:pPr>
            <a:fld id="{5C53F0C8-42D1-49A4-823A-6A8C168B16F1}" type="slidenum">
              <a:rPr lang="nl-NL" altLang="nl-NL"/>
              <a:pPr>
                <a:defRPr/>
              </a:pPr>
              <a:t>‹nr.›</a:t>
            </a:fld>
            <a:endParaRPr lang="nl-NL" altLang="nl-NL"/>
          </a:p>
        </p:txBody>
      </p:sp>
    </p:spTree>
    <p:extLst>
      <p:ext uri="{BB962C8B-B14F-4D97-AF65-F5344CB8AC3E}">
        <p14:creationId xmlns:p14="http://schemas.microsoft.com/office/powerpoint/2010/main" val="423251176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C7F6169-FBF1-ED0F-5A4A-C159031E8127}"/>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03A0252D-1320-EB15-7110-CF0B1B4A08D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E3D5764-1FDA-2F0A-651B-9CE1C3C7831B}"/>
              </a:ext>
            </a:extLst>
          </p:cNvPr>
          <p:cNvSpPr>
            <a:spLocks noGrp="1" noChangeArrowheads="1"/>
          </p:cNvSpPr>
          <p:nvPr>
            <p:ph type="sldNum" sz="quarter" idx="12"/>
          </p:nvPr>
        </p:nvSpPr>
        <p:spPr>
          <a:ln/>
        </p:spPr>
        <p:txBody>
          <a:bodyPr/>
          <a:lstStyle>
            <a:lvl1pPr>
              <a:defRPr/>
            </a:lvl1pPr>
          </a:lstStyle>
          <a:p>
            <a:pPr>
              <a:defRPr/>
            </a:pPr>
            <a:fld id="{3B9163DD-471F-44B4-95CA-0086C5175175}" type="slidenum">
              <a:rPr lang="nl-NL" altLang="nl-NL"/>
              <a:pPr>
                <a:defRPr/>
              </a:pPr>
              <a:t>‹nr.›</a:t>
            </a:fld>
            <a:endParaRPr lang="nl-NL" altLang="nl-NL"/>
          </a:p>
        </p:txBody>
      </p:sp>
    </p:spTree>
    <p:extLst>
      <p:ext uri="{BB962C8B-B14F-4D97-AF65-F5344CB8AC3E}">
        <p14:creationId xmlns:p14="http://schemas.microsoft.com/office/powerpoint/2010/main" val="159132195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A1A20FFD-4C7D-3B13-DB02-6F83209A791E}"/>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7CC2A98-81B4-1A00-8116-7AA84DD56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EC30248F-5FB6-B580-6E20-251DBDFE8D80}"/>
              </a:ext>
            </a:extLst>
          </p:cNvPr>
          <p:cNvSpPr>
            <a:spLocks noGrp="1" noChangeArrowheads="1"/>
          </p:cNvSpPr>
          <p:nvPr>
            <p:ph type="sldNum" sz="quarter" idx="12"/>
          </p:nvPr>
        </p:nvSpPr>
        <p:spPr>
          <a:ln/>
        </p:spPr>
        <p:txBody>
          <a:bodyPr/>
          <a:lstStyle>
            <a:lvl1pPr>
              <a:defRPr/>
            </a:lvl1pPr>
          </a:lstStyle>
          <a:p>
            <a:pPr>
              <a:defRPr/>
            </a:pPr>
            <a:fld id="{C8967190-8764-4DEA-A386-B6D2636D0F93}" type="slidenum">
              <a:rPr lang="nl-NL" altLang="nl-NL"/>
              <a:pPr>
                <a:defRPr/>
              </a:pPr>
              <a:t>‹nr.›</a:t>
            </a:fld>
            <a:endParaRPr lang="nl-NL" altLang="nl-NL"/>
          </a:p>
        </p:txBody>
      </p:sp>
    </p:spTree>
    <p:extLst>
      <p:ext uri="{BB962C8B-B14F-4D97-AF65-F5344CB8AC3E}">
        <p14:creationId xmlns:p14="http://schemas.microsoft.com/office/powerpoint/2010/main" val="234596686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509CE261-7449-F708-AE07-0AD4B96C2144}"/>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7FEEC9DA-8266-A4AB-72D7-9BB6A84B762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2A93BB28-7A9B-027E-C793-270595A2BE05}"/>
              </a:ext>
            </a:extLst>
          </p:cNvPr>
          <p:cNvSpPr>
            <a:spLocks noGrp="1" noChangeArrowheads="1"/>
          </p:cNvSpPr>
          <p:nvPr>
            <p:ph type="sldNum" sz="quarter" idx="12"/>
          </p:nvPr>
        </p:nvSpPr>
        <p:spPr>
          <a:ln/>
        </p:spPr>
        <p:txBody>
          <a:bodyPr/>
          <a:lstStyle>
            <a:lvl1pPr>
              <a:defRPr/>
            </a:lvl1pPr>
          </a:lstStyle>
          <a:p>
            <a:pPr>
              <a:defRPr/>
            </a:pPr>
            <a:fld id="{D51B7595-CD98-4410-8C48-E95AD23F7B79}" type="slidenum">
              <a:rPr lang="nl-NL" altLang="nl-NL"/>
              <a:pPr>
                <a:defRPr/>
              </a:pPr>
              <a:t>‹nr.›</a:t>
            </a:fld>
            <a:endParaRPr lang="nl-NL" altLang="nl-NL"/>
          </a:p>
        </p:txBody>
      </p:sp>
    </p:spTree>
    <p:extLst>
      <p:ext uri="{BB962C8B-B14F-4D97-AF65-F5344CB8AC3E}">
        <p14:creationId xmlns:p14="http://schemas.microsoft.com/office/powerpoint/2010/main" val="113540602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7D202BD-D44F-80FE-287A-529E3B1C14C3}"/>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3DB5ADAE-09E9-BD3B-274E-2D52B873F6E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8EF775B2-38CB-1495-5E2B-D64A72FE48E0}"/>
              </a:ext>
            </a:extLst>
          </p:cNvPr>
          <p:cNvSpPr>
            <a:spLocks noGrp="1" noChangeArrowheads="1"/>
          </p:cNvSpPr>
          <p:nvPr>
            <p:ph type="sldNum" sz="quarter" idx="12"/>
          </p:nvPr>
        </p:nvSpPr>
        <p:spPr>
          <a:ln/>
        </p:spPr>
        <p:txBody>
          <a:bodyPr/>
          <a:lstStyle>
            <a:lvl1pPr>
              <a:defRPr/>
            </a:lvl1pPr>
          </a:lstStyle>
          <a:p>
            <a:pPr>
              <a:defRPr/>
            </a:pPr>
            <a:fld id="{56114823-C84B-4434-B0F8-673C6E4361D1}" type="slidenum">
              <a:rPr lang="nl-NL" altLang="nl-NL"/>
              <a:pPr>
                <a:defRPr/>
              </a:pPr>
              <a:t>‹nr.›</a:t>
            </a:fld>
            <a:endParaRPr lang="nl-NL" altLang="nl-NL"/>
          </a:p>
        </p:txBody>
      </p:sp>
    </p:spTree>
    <p:extLst>
      <p:ext uri="{BB962C8B-B14F-4D97-AF65-F5344CB8AC3E}">
        <p14:creationId xmlns:p14="http://schemas.microsoft.com/office/powerpoint/2010/main" val="320909744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C4D17005-3267-6E52-61DE-B425986946AE}"/>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75DA0666-870E-858A-A623-DA9302E4E80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6F57FB8E-B76D-CDAF-01A0-5B794590F98C}"/>
              </a:ext>
            </a:extLst>
          </p:cNvPr>
          <p:cNvSpPr>
            <a:spLocks noGrp="1" noChangeArrowheads="1"/>
          </p:cNvSpPr>
          <p:nvPr>
            <p:ph type="sldNum" sz="quarter" idx="12"/>
          </p:nvPr>
        </p:nvSpPr>
        <p:spPr>
          <a:ln/>
        </p:spPr>
        <p:txBody>
          <a:bodyPr/>
          <a:lstStyle>
            <a:lvl1pPr>
              <a:defRPr/>
            </a:lvl1pPr>
          </a:lstStyle>
          <a:p>
            <a:pPr>
              <a:defRPr/>
            </a:pPr>
            <a:fld id="{10C46916-CD94-4085-A2E5-8D3730C57256}" type="slidenum">
              <a:rPr lang="nl-NL" altLang="nl-NL"/>
              <a:pPr>
                <a:defRPr/>
              </a:pPr>
              <a:t>‹nr.›</a:t>
            </a:fld>
            <a:endParaRPr lang="nl-NL" altLang="nl-NL"/>
          </a:p>
        </p:txBody>
      </p:sp>
    </p:spTree>
    <p:extLst>
      <p:ext uri="{BB962C8B-B14F-4D97-AF65-F5344CB8AC3E}">
        <p14:creationId xmlns:p14="http://schemas.microsoft.com/office/powerpoint/2010/main" val="1774774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711CEC1D-704A-D731-096B-297F8567B11C}"/>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15035EA-26E1-7147-F9E9-D61C085133F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A992676-33FD-221B-6EC3-49AA6760F4FE}"/>
              </a:ext>
            </a:extLst>
          </p:cNvPr>
          <p:cNvSpPr>
            <a:spLocks noGrp="1" noChangeArrowheads="1"/>
          </p:cNvSpPr>
          <p:nvPr>
            <p:ph type="sldNum" sz="quarter" idx="12"/>
          </p:nvPr>
        </p:nvSpPr>
        <p:spPr>
          <a:ln/>
        </p:spPr>
        <p:txBody>
          <a:bodyPr/>
          <a:lstStyle>
            <a:lvl1pPr>
              <a:defRPr/>
            </a:lvl1pPr>
          </a:lstStyle>
          <a:p>
            <a:pPr>
              <a:defRPr/>
            </a:pPr>
            <a:fld id="{A1C47EFD-E161-4439-99F4-EB04000BE388}" type="slidenum">
              <a:rPr lang="nl-NL" altLang="nl-NL"/>
              <a:pPr>
                <a:defRPr/>
              </a:pPr>
              <a:t>‹nr.›</a:t>
            </a:fld>
            <a:endParaRPr lang="nl-NL" altLang="nl-NL"/>
          </a:p>
        </p:txBody>
      </p:sp>
    </p:spTree>
    <p:extLst>
      <p:ext uri="{BB962C8B-B14F-4D97-AF65-F5344CB8AC3E}">
        <p14:creationId xmlns:p14="http://schemas.microsoft.com/office/powerpoint/2010/main" val="40026116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3661EEC-DD11-050C-2F60-7E51AC4202FB}"/>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E3E7E990-5B80-5691-2AD1-CD0D8655C88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E3228E67-773A-C18C-8463-41D2B21A7D68}"/>
              </a:ext>
            </a:extLst>
          </p:cNvPr>
          <p:cNvSpPr>
            <a:spLocks noGrp="1" noChangeArrowheads="1"/>
          </p:cNvSpPr>
          <p:nvPr>
            <p:ph type="sldNum" sz="quarter" idx="12"/>
          </p:nvPr>
        </p:nvSpPr>
        <p:spPr>
          <a:ln/>
        </p:spPr>
        <p:txBody>
          <a:bodyPr/>
          <a:lstStyle>
            <a:lvl1pPr>
              <a:defRPr/>
            </a:lvl1pPr>
          </a:lstStyle>
          <a:p>
            <a:pPr>
              <a:defRPr/>
            </a:pPr>
            <a:fld id="{54431D4E-3656-42EE-9A3D-559E40CCB684}" type="slidenum">
              <a:rPr lang="nl-NL" altLang="nl-NL"/>
              <a:pPr>
                <a:defRPr/>
              </a:pPr>
              <a:t>‹nr.›</a:t>
            </a:fld>
            <a:endParaRPr lang="nl-NL" altLang="nl-NL"/>
          </a:p>
        </p:txBody>
      </p:sp>
    </p:spTree>
    <p:extLst>
      <p:ext uri="{BB962C8B-B14F-4D97-AF65-F5344CB8AC3E}">
        <p14:creationId xmlns:p14="http://schemas.microsoft.com/office/powerpoint/2010/main" val="128271843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C9DD9D6B-55BE-9A18-667E-478C161B43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83316EF-E961-E2B3-3AB9-A887FF0055D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C5A6D0AE-18A8-32E6-9F98-76B608A0FA0E}"/>
              </a:ext>
            </a:extLst>
          </p:cNvPr>
          <p:cNvSpPr>
            <a:spLocks noGrp="1" noChangeArrowheads="1"/>
          </p:cNvSpPr>
          <p:nvPr>
            <p:ph type="sldNum" sz="quarter" idx="12"/>
          </p:nvPr>
        </p:nvSpPr>
        <p:spPr>
          <a:ln/>
        </p:spPr>
        <p:txBody>
          <a:bodyPr/>
          <a:lstStyle>
            <a:lvl1pPr>
              <a:defRPr/>
            </a:lvl1pPr>
          </a:lstStyle>
          <a:p>
            <a:pPr>
              <a:defRPr/>
            </a:pPr>
            <a:fld id="{B407F743-7F48-42BC-9213-B61206F34C88}" type="slidenum">
              <a:rPr lang="nl-NL" altLang="nl-NL"/>
              <a:pPr>
                <a:defRPr/>
              </a:pPr>
              <a:t>‹nr.›</a:t>
            </a:fld>
            <a:endParaRPr lang="nl-NL" altLang="nl-NL"/>
          </a:p>
        </p:txBody>
      </p:sp>
    </p:spTree>
    <p:extLst>
      <p:ext uri="{BB962C8B-B14F-4D97-AF65-F5344CB8AC3E}">
        <p14:creationId xmlns:p14="http://schemas.microsoft.com/office/powerpoint/2010/main" val="85312414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8AD2E37-B777-1652-0006-E4C082848863}"/>
              </a:ext>
            </a:extLst>
          </p:cNvPr>
          <p:cNvSpPr>
            <a:spLocks noGrp="1" noChangeArrowheads="1"/>
          </p:cNvSpPr>
          <p:nvPr>
            <p:ph type="title"/>
          </p:nvPr>
        </p:nvSpPr>
        <p:spPr bwMode="auto">
          <a:xfrm>
            <a:off x="623888"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BB5CC066-CE19-189A-5E35-AA9E298C36A2}"/>
              </a:ext>
            </a:extLst>
          </p:cNvPr>
          <p:cNvSpPr>
            <a:spLocks noGrp="1" noChangeArrowheads="1"/>
          </p:cNvSpPr>
          <p:nvPr>
            <p:ph type="body" idx="1"/>
          </p:nvPr>
        </p:nvSpPr>
        <p:spPr bwMode="auto">
          <a:xfrm>
            <a:off x="623888"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37FE2F2-5378-340C-96D4-31874E4E863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6F798BC1-A31B-2EF2-EAF5-954F848F4834}"/>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DA3785A-580F-836D-D02F-D468EC09280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BAAFF662-E3A9-40AB-B7BB-AB1233AF8A7D}"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58629DE1-AFE0-00C8-07C7-088DDCD1CDDA}"/>
              </a:ext>
            </a:extLst>
          </p:cNvPr>
          <p:cNvSpPr>
            <a:spLocks noGrp="1" noChangeArrowheads="1"/>
          </p:cNvSpPr>
          <p:nvPr>
            <p:ph type="body" idx="1"/>
          </p:nvPr>
        </p:nvSpPr>
        <p:spPr bwMode="auto">
          <a:xfrm>
            <a:off x="623888"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5F44BCCA-6F90-7FC4-DA82-E2B93F139C7C}"/>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7A6424C-19AB-8343-E460-17F9EC57262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53848A25-2A6D-2B9C-96F6-A7FB3B9B4F3F}"/>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E002025B-5127-47F8-9A72-A5159AB649BA}"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Tijdelijke aanduiding voor inhoud 4">
            <a:extLst>
              <a:ext uri="{FF2B5EF4-FFF2-40B4-BE49-F238E27FC236}">
                <a16:creationId xmlns:a16="http://schemas.microsoft.com/office/drawing/2014/main" id="{981098F0-AD5D-789A-D865-0E80F8F9FE0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17150" y="0"/>
            <a:ext cx="10389137" cy="6833758"/>
          </a:xfrm>
        </p:spPr>
      </p:pic>
      <p:sp>
        <p:nvSpPr>
          <p:cNvPr id="5123" name="Titel 1">
            <a:extLst>
              <a:ext uri="{FF2B5EF4-FFF2-40B4-BE49-F238E27FC236}">
                <a16:creationId xmlns:a16="http://schemas.microsoft.com/office/drawing/2014/main" id="{BF7551B4-9D0D-BADC-1E68-3F5AB3FAAC27}"/>
              </a:ext>
            </a:extLst>
          </p:cNvPr>
          <p:cNvSpPr>
            <a:spLocks noGrp="1" noChangeArrowheads="1"/>
          </p:cNvSpPr>
          <p:nvPr>
            <p:ph type="title"/>
          </p:nvPr>
        </p:nvSpPr>
        <p:spPr>
          <a:xfrm>
            <a:off x="644525" y="476250"/>
            <a:ext cx="2879725" cy="633413"/>
          </a:xfrm>
        </p:spPr>
        <p:txBody>
          <a:bodyPr/>
          <a:lstStyle/>
          <a:p>
            <a:pPr marL="0" indent="0"/>
            <a:r>
              <a:rPr lang="nl-NL" altLang="nl-NL" sz="4000" u="none"/>
              <a:t>Onweer</a:t>
            </a:r>
            <a:br>
              <a:rPr lang="nl-NL" altLang="nl-NL" u="none"/>
            </a:br>
            <a:br>
              <a:rPr lang="nl-NL" altLang="nl-NL" u="none"/>
            </a:br>
            <a:r>
              <a:rPr lang="nl-NL" altLang="nl-NL" sz="3200" u="none"/>
              <a:t>machtig mooi</a:t>
            </a:r>
            <a:br>
              <a:rPr lang="nl-NL" altLang="nl-NL" sz="3200" u="none"/>
            </a:br>
            <a:br>
              <a:rPr lang="nl-NL" altLang="nl-NL" sz="3200" u="none"/>
            </a:br>
            <a:r>
              <a:rPr lang="nl-NL" altLang="nl-NL" sz="3200" u="none"/>
              <a:t>of </a:t>
            </a:r>
            <a:br>
              <a:rPr lang="nl-NL" altLang="nl-NL" sz="3200" u="none"/>
            </a:br>
            <a:br>
              <a:rPr lang="nl-NL" altLang="nl-NL" sz="3200" u="none"/>
            </a:br>
            <a:r>
              <a:rPr lang="nl-NL" altLang="nl-NL" sz="3200" u="none"/>
              <a:t>om bang van te worden?</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a:extLst>
              <a:ext uri="{FF2B5EF4-FFF2-40B4-BE49-F238E27FC236}">
                <a16:creationId xmlns:a16="http://schemas.microsoft.com/office/drawing/2014/main" id="{73C48C72-AF93-2144-2467-0019E6FFAB3C}"/>
              </a:ext>
            </a:extLst>
          </p:cNvPr>
          <p:cNvSpPr>
            <a:spLocks noGrp="1" noChangeArrowheads="1"/>
          </p:cNvSpPr>
          <p:nvPr>
            <p:ph type="title"/>
          </p:nvPr>
        </p:nvSpPr>
        <p:spPr/>
        <p:txBody>
          <a:bodyPr/>
          <a:lstStyle/>
          <a:p>
            <a:r>
              <a:rPr lang="nl-NL" altLang="nl-NL" b="1" u="none"/>
              <a:t>1752 </a:t>
            </a:r>
            <a:r>
              <a:rPr lang="nl-NL" altLang="nl-NL" u="none"/>
              <a:t>Benjamin Franklin vindt de bliksemafleider uit.</a:t>
            </a:r>
            <a:br>
              <a:rPr lang="nl-NL" altLang="nl-NL" u="none"/>
            </a:br>
            <a:endParaRPr lang="nl-NL" altLang="nl-NL" b="1" u="none"/>
          </a:p>
        </p:txBody>
      </p:sp>
      <p:sp>
        <p:nvSpPr>
          <p:cNvPr id="6147" name="Tijdelijke aanduiding voor inhoud 2">
            <a:extLst>
              <a:ext uri="{FF2B5EF4-FFF2-40B4-BE49-F238E27FC236}">
                <a16:creationId xmlns:a16="http://schemas.microsoft.com/office/drawing/2014/main" id="{92E7AAA6-0026-C412-BEBE-009B9CB2212E}"/>
              </a:ext>
            </a:extLst>
          </p:cNvPr>
          <p:cNvSpPr>
            <a:spLocks noGrp="1" noChangeArrowheads="1"/>
          </p:cNvSpPr>
          <p:nvPr>
            <p:ph idx="1"/>
          </p:nvPr>
        </p:nvSpPr>
        <p:spPr/>
        <p:txBody>
          <a:bodyPr/>
          <a:lstStyle/>
          <a:p>
            <a:r>
              <a:rPr lang="nl-NL" altLang="nl-NL" b="1"/>
              <a:t>1782 </a:t>
            </a:r>
            <a:r>
              <a:rPr lang="nl-NL" altLang="nl-NL"/>
              <a:t>geplaatst op de Martinikerk in Doesburg</a:t>
            </a:r>
            <a:endParaRPr lang="nl-NL" altLang="nl-NL" b="1"/>
          </a:p>
        </p:txBody>
      </p:sp>
      <p:pic>
        <p:nvPicPr>
          <p:cNvPr id="6148" name="Picture 6" descr="Blikseminslag voorkomen met onze expertise | Aardnet">
            <a:extLst>
              <a:ext uri="{FF2B5EF4-FFF2-40B4-BE49-F238E27FC236}">
                <a16:creationId xmlns:a16="http://schemas.microsoft.com/office/drawing/2014/main" id="{2CEDAFF9-2866-305A-755E-9BABB566DB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1639888"/>
            <a:ext cx="5253038" cy="525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10" descr="Martinikerk (2015)">
            <a:extLst>
              <a:ext uri="{FF2B5EF4-FFF2-40B4-BE49-F238E27FC236}">
                <a16:creationId xmlns:a16="http://schemas.microsoft.com/office/drawing/2014/main" id="{9A001344-2A09-ED2D-1540-11B25BB73C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1636713"/>
            <a:ext cx="7021513"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inhoud 4">
            <a:extLst>
              <a:ext uri="{FF2B5EF4-FFF2-40B4-BE49-F238E27FC236}">
                <a16:creationId xmlns:a16="http://schemas.microsoft.com/office/drawing/2014/main" id="{33056D01-5DD9-C69E-6CE9-A8271640A0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7150" y="0"/>
            <a:ext cx="10389137" cy="6833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itel 1">
            <a:extLst>
              <a:ext uri="{FF2B5EF4-FFF2-40B4-BE49-F238E27FC236}">
                <a16:creationId xmlns:a16="http://schemas.microsoft.com/office/drawing/2014/main" id="{122C84F0-1632-5900-9CDA-53B2874FA246}"/>
              </a:ext>
            </a:extLst>
          </p:cNvPr>
          <p:cNvSpPr>
            <a:spLocks noGrp="1" noChangeArrowheads="1"/>
          </p:cNvSpPr>
          <p:nvPr>
            <p:ph type="title"/>
          </p:nvPr>
        </p:nvSpPr>
        <p:spPr>
          <a:xfrm>
            <a:off x="644525" y="476250"/>
            <a:ext cx="3290888" cy="633413"/>
          </a:xfrm>
        </p:spPr>
        <p:txBody>
          <a:bodyPr/>
          <a:lstStyle/>
          <a:p>
            <a:pPr marL="0" indent="0">
              <a:lnSpc>
                <a:spcPct val="150000"/>
              </a:lnSpc>
            </a:pPr>
            <a:r>
              <a:rPr lang="nl-NL" altLang="nl-NL" sz="4000" u="none"/>
              <a:t>Jezus: </a:t>
            </a:r>
            <a:br>
              <a:rPr lang="nl-NL" altLang="nl-NL" sz="4000" u="none"/>
            </a:br>
            <a:br>
              <a:rPr lang="nl-NL" altLang="nl-NL" sz="4000" u="none"/>
            </a:br>
            <a:r>
              <a:rPr lang="nl-NL" altLang="nl-NL" sz="3600" u="none"/>
              <a:t>Gods</a:t>
            </a:r>
            <a:br>
              <a:rPr lang="nl-NL" altLang="nl-NL" sz="3600" u="none"/>
            </a:br>
            <a:r>
              <a:rPr lang="nl-NL" altLang="nl-NL" sz="3600" u="none"/>
              <a:t>bliksemafleider</a:t>
            </a:r>
          </a:p>
        </p:txBody>
      </p:sp>
      <p:sp>
        <p:nvSpPr>
          <p:cNvPr id="2" name="Tijdelijke aanduiding voor inhoud 1">
            <a:extLst>
              <a:ext uri="{FF2B5EF4-FFF2-40B4-BE49-F238E27FC236}">
                <a16:creationId xmlns:a16="http://schemas.microsoft.com/office/drawing/2014/main" id="{1C0B822A-D474-5047-24B3-52E947DD1BDB}"/>
              </a:ext>
            </a:extLst>
          </p:cNvPr>
          <p:cNvSpPr>
            <a:spLocks noGrp="1"/>
          </p:cNvSpPr>
          <p:nvPr>
            <p:ph idx="1"/>
          </p:nvPr>
        </p:nvSpPr>
        <p:spPr/>
        <p:txBody>
          <a:bodyPr/>
          <a:lstStyle/>
          <a:p>
            <a:endParaRPr lang="nl-NL"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inhoud 3">
            <a:extLst>
              <a:ext uri="{FF2B5EF4-FFF2-40B4-BE49-F238E27FC236}">
                <a16:creationId xmlns:a16="http://schemas.microsoft.com/office/drawing/2014/main" id="{C042F59F-46D7-0D9B-45F5-7EF7391777EC}"/>
              </a:ext>
            </a:extLst>
          </p:cNvPr>
          <p:cNvSpPr>
            <a:spLocks noGrp="1"/>
          </p:cNvSpPr>
          <p:nvPr>
            <p:ph idx="1"/>
          </p:nvPr>
        </p:nvSpPr>
        <p:spPr>
          <a:xfrm>
            <a:off x="6959600" y="404813"/>
            <a:ext cx="5113338" cy="5976937"/>
          </a:xfrm>
        </p:spPr>
        <p:txBody>
          <a:bodyPr/>
          <a:lstStyle/>
          <a:p>
            <a:pPr>
              <a:defRPr/>
            </a:pPr>
            <a:r>
              <a:rPr lang="nl-NL" sz="3200" b="1" dirty="0"/>
              <a:t>Het lijden van Chris­tus</a:t>
            </a:r>
            <a:r>
              <a:rPr lang="nl-NL" sz="3200" dirty="0"/>
              <a:t> </a:t>
            </a:r>
          </a:p>
          <a:p>
            <a:pPr marL="0" indent="0">
              <a:defRPr/>
            </a:pPr>
            <a:endParaRPr lang="nl-NL" dirty="0"/>
          </a:p>
          <a:p>
            <a:pPr marL="0" indent="0">
              <a:defRPr/>
            </a:pPr>
            <a:r>
              <a:rPr lang="nl-NL" sz="3200" u="sng" dirty="0"/>
              <a:t>1) de duur </a:t>
            </a:r>
          </a:p>
          <a:p>
            <a:pPr marL="0" indent="0">
              <a:defRPr/>
            </a:pPr>
            <a:r>
              <a:rPr lang="nl-NL" dirty="0"/>
              <a:t>     Hij is geboren om te lijden</a:t>
            </a:r>
          </a:p>
          <a:p>
            <a:pPr>
              <a:defRPr/>
            </a:pPr>
            <a:endParaRPr lang="nl-NL" dirty="0"/>
          </a:p>
          <a:p>
            <a:pPr>
              <a:defRPr/>
            </a:pPr>
            <a:r>
              <a:rPr lang="nl-NL" dirty="0"/>
              <a:t>2) de diepte </a:t>
            </a:r>
          </a:p>
          <a:p>
            <a:pPr>
              <a:defRPr/>
            </a:pPr>
            <a:endParaRPr lang="nl-NL" dirty="0"/>
          </a:p>
          <a:p>
            <a:pPr>
              <a:defRPr/>
            </a:pPr>
            <a:r>
              <a:rPr lang="nl-NL" dirty="0"/>
              <a:t>3) het doel </a:t>
            </a:r>
          </a:p>
          <a:p>
            <a:pPr>
              <a:defRPr/>
            </a:pPr>
            <a:endParaRPr lang="nl-NL" dirty="0"/>
          </a:p>
        </p:txBody>
      </p:sp>
      <p:pic>
        <p:nvPicPr>
          <p:cNvPr id="8195" name="Picture 4">
            <a:extLst>
              <a:ext uri="{FF2B5EF4-FFF2-40B4-BE49-F238E27FC236}">
                <a16:creationId xmlns:a16="http://schemas.microsoft.com/office/drawing/2014/main" id="{08DB878C-FBF0-40B3-C5FF-C9F9592522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0" y="0"/>
            <a:ext cx="6759575"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el 1">
            <a:extLst>
              <a:ext uri="{FF2B5EF4-FFF2-40B4-BE49-F238E27FC236}">
                <a16:creationId xmlns:a16="http://schemas.microsoft.com/office/drawing/2014/main" id="{369D2F69-ECC6-D865-9578-1366EC19EFC0}"/>
              </a:ext>
            </a:extLst>
          </p:cNvPr>
          <p:cNvSpPr>
            <a:spLocks noGrp="1" noChangeArrowheads="1"/>
          </p:cNvSpPr>
          <p:nvPr>
            <p:ph type="title"/>
          </p:nvPr>
        </p:nvSpPr>
        <p:spPr/>
        <p:txBody>
          <a:bodyPr/>
          <a:lstStyle/>
          <a:p>
            <a:endParaRPr lang="nl-NL" altLang="nl-NL"/>
          </a:p>
        </p:txBody>
      </p:sp>
      <p:pic>
        <p:nvPicPr>
          <p:cNvPr id="10243" name="Tijdelijke aanduiding voor inhoud 4">
            <a:extLst>
              <a:ext uri="{FF2B5EF4-FFF2-40B4-BE49-F238E27FC236}">
                <a16:creationId xmlns:a16="http://schemas.microsoft.com/office/drawing/2014/main" id="{5675E45E-CB43-6B58-8B67-8353B59714E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73100" y="0"/>
            <a:ext cx="13609638" cy="6858000"/>
          </a:xfr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inhoud 3">
            <a:extLst>
              <a:ext uri="{FF2B5EF4-FFF2-40B4-BE49-F238E27FC236}">
                <a16:creationId xmlns:a16="http://schemas.microsoft.com/office/drawing/2014/main" id="{F357B049-EA95-EE80-84AD-B8C130E47B28}"/>
              </a:ext>
            </a:extLst>
          </p:cNvPr>
          <p:cNvSpPr>
            <a:spLocks noGrp="1"/>
          </p:cNvSpPr>
          <p:nvPr>
            <p:ph idx="1"/>
          </p:nvPr>
        </p:nvSpPr>
        <p:spPr>
          <a:xfrm>
            <a:off x="6959600" y="404813"/>
            <a:ext cx="5113338" cy="5976937"/>
          </a:xfrm>
        </p:spPr>
        <p:txBody>
          <a:bodyPr/>
          <a:lstStyle/>
          <a:p>
            <a:pPr>
              <a:defRPr/>
            </a:pPr>
            <a:r>
              <a:rPr lang="nl-NL" sz="3200" b="1" dirty="0"/>
              <a:t>Het lijden van Chris­tus</a:t>
            </a:r>
            <a:r>
              <a:rPr lang="nl-NL" sz="3200" dirty="0"/>
              <a:t> </a:t>
            </a:r>
          </a:p>
          <a:p>
            <a:pPr marL="0" indent="0">
              <a:defRPr/>
            </a:pPr>
            <a:endParaRPr lang="nl-NL" dirty="0"/>
          </a:p>
          <a:p>
            <a:pPr marL="0" indent="0">
              <a:defRPr/>
            </a:pPr>
            <a:r>
              <a:rPr lang="nl-NL" dirty="0"/>
              <a:t>1) de duur </a:t>
            </a:r>
          </a:p>
          <a:p>
            <a:pPr>
              <a:defRPr/>
            </a:pPr>
            <a:endParaRPr lang="nl-NL" dirty="0"/>
          </a:p>
          <a:p>
            <a:pPr>
              <a:defRPr/>
            </a:pPr>
            <a:r>
              <a:rPr lang="nl-NL" sz="3200" u="sng" dirty="0"/>
              <a:t>2) de diepte </a:t>
            </a:r>
          </a:p>
          <a:p>
            <a:pPr>
              <a:defRPr/>
            </a:pPr>
            <a:r>
              <a:rPr lang="nl-NL" dirty="0"/>
              <a:t>	Hij ondergaat Gods toorn </a:t>
            </a:r>
          </a:p>
          <a:p>
            <a:pPr>
              <a:defRPr/>
            </a:pPr>
            <a:r>
              <a:rPr lang="nl-NL" dirty="0"/>
              <a:t>	in onze plaats</a:t>
            </a:r>
          </a:p>
          <a:p>
            <a:pPr>
              <a:defRPr/>
            </a:pPr>
            <a:endParaRPr lang="nl-NL" dirty="0"/>
          </a:p>
          <a:p>
            <a:pPr>
              <a:defRPr/>
            </a:pPr>
            <a:r>
              <a:rPr lang="nl-NL" dirty="0"/>
              <a:t>3) het doel</a:t>
            </a:r>
          </a:p>
        </p:txBody>
      </p:sp>
      <p:pic>
        <p:nvPicPr>
          <p:cNvPr id="11267" name="Picture 4">
            <a:extLst>
              <a:ext uri="{FF2B5EF4-FFF2-40B4-BE49-F238E27FC236}">
                <a16:creationId xmlns:a16="http://schemas.microsoft.com/office/drawing/2014/main" id="{78A8F1E7-442F-63CB-E68C-8F63A16286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0" y="0"/>
            <a:ext cx="6759575"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inhoud 4">
            <a:extLst>
              <a:ext uri="{FF2B5EF4-FFF2-40B4-BE49-F238E27FC236}">
                <a16:creationId xmlns:a16="http://schemas.microsoft.com/office/drawing/2014/main" id="{3D328CA6-CE2A-58A5-5336-4BB741114D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7150" y="0"/>
            <a:ext cx="10389137" cy="6833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el 1">
            <a:extLst>
              <a:ext uri="{FF2B5EF4-FFF2-40B4-BE49-F238E27FC236}">
                <a16:creationId xmlns:a16="http://schemas.microsoft.com/office/drawing/2014/main" id="{4BFD17D2-48FC-293E-674D-4D460D936A14}"/>
              </a:ext>
            </a:extLst>
          </p:cNvPr>
          <p:cNvSpPr>
            <a:spLocks noGrp="1" noChangeArrowheads="1"/>
          </p:cNvSpPr>
          <p:nvPr>
            <p:ph type="title"/>
          </p:nvPr>
        </p:nvSpPr>
        <p:spPr>
          <a:xfrm>
            <a:off x="644525" y="476250"/>
            <a:ext cx="3290888" cy="633413"/>
          </a:xfrm>
        </p:spPr>
        <p:txBody>
          <a:bodyPr/>
          <a:lstStyle/>
          <a:p>
            <a:pPr marL="0" indent="0">
              <a:lnSpc>
                <a:spcPct val="150000"/>
              </a:lnSpc>
            </a:pPr>
            <a:r>
              <a:rPr lang="nl-NL" altLang="nl-NL" sz="4000" u="none"/>
              <a:t>Jezus: </a:t>
            </a:r>
            <a:br>
              <a:rPr lang="nl-NL" altLang="nl-NL" sz="4000" u="none"/>
            </a:br>
            <a:br>
              <a:rPr lang="nl-NL" altLang="nl-NL" sz="3200" u="none"/>
            </a:br>
            <a:r>
              <a:rPr lang="nl-NL" altLang="nl-NL" sz="3200" u="none"/>
              <a:t>de onweerswolk van Gods toorn</a:t>
            </a:r>
            <a:br>
              <a:rPr lang="nl-NL" altLang="nl-NL" sz="3200" u="none"/>
            </a:br>
            <a:r>
              <a:rPr lang="nl-NL" altLang="nl-NL" sz="3200" u="none"/>
              <a:t>ontlaadt zich</a:t>
            </a:r>
            <a:br>
              <a:rPr lang="nl-NL" altLang="nl-NL" sz="3200" u="none"/>
            </a:br>
            <a:r>
              <a:rPr lang="nl-NL" altLang="nl-NL" sz="3200" u="none"/>
              <a:t>boven het kruis </a:t>
            </a:r>
            <a:br>
              <a:rPr lang="nl-NL" altLang="nl-NL" sz="3200" u="none"/>
            </a:br>
            <a:r>
              <a:rPr lang="nl-NL" altLang="nl-NL" sz="3200" u="none"/>
              <a:t>op Hem</a:t>
            </a:r>
          </a:p>
        </p:txBody>
      </p:sp>
      <p:sp>
        <p:nvSpPr>
          <p:cNvPr id="2" name="Tijdelijke aanduiding voor inhoud 1">
            <a:extLst>
              <a:ext uri="{FF2B5EF4-FFF2-40B4-BE49-F238E27FC236}">
                <a16:creationId xmlns:a16="http://schemas.microsoft.com/office/drawing/2014/main" id="{C952C110-D5E6-335D-242F-4E74FDDD86AF}"/>
              </a:ext>
            </a:extLst>
          </p:cNvPr>
          <p:cNvSpPr>
            <a:spLocks noGrp="1"/>
          </p:cNvSpPr>
          <p:nvPr>
            <p:ph idx="1"/>
          </p:nvPr>
        </p:nvSpPr>
        <p:spPr/>
        <p:txBody>
          <a:bodyPr/>
          <a:lstStyle/>
          <a:p>
            <a:endParaRPr lang="nl-NL" dirty="0"/>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a:extLst>
              <a:ext uri="{FF2B5EF4-FFF2-40B4-BE49-F238E27FC236}">
                <a16:creationId xmlns:a16="http://schemas.microsoft.com/office/drawing/2014/main" id="{8FC3D0C7-F50A-D2B1-7B9D-9E1A70C7956E}"/>
              </a:ext>
            </a:extLst>
          </p:cNvPr>
          <p:cNvSpPr>
            <a:spLocks noGrp="1" noChangeArrowheads="1"/>
          </p:cNvSpPr>
          <p:nvPr>
            <p:ph type="title"/>
          </p:nvPr>
        </p:nvSpPr>
        <p:spPr/>
        <p:txBody>
          <a:bodyPr/>
          <a:lstStyle/>
          <a:p>
            <a:r>
              <a:rPr lang="nl-NL" altLang="nl-NL" sz="3200" b="1" u="none"/>
              <a:t>Jesaja 52 vers 13 t/m 53 vers 12</a:t>
            </a:r>
          </a:p>
        </p:txBody>
      </p:sp>
      <p:sp>
        <p:nvSpPr>
          <p:cNvPr id="14339" name="Tijdelijke aanduiding voor inhoud 2">
            <a:extLst>
              <a:ext uri="{FF2B5EF4-FFF2-40B4-BE49-F238E27FC236}">
                <a16:creationId xmlns:a16="http://schemas.microsoft.com/office/drawing/2014/main" id="{F451F4EE-73B3-43D8-80E2-797CD38CB33F}"/>
              </a:ext>
            </a:extLst>
          </p:cNvPr>
          <p:cNvSpPr>
            <a:spLocks noGrp="1" noChangeArrowheads="1"/>
          </p:cNvSpPr>
          <p:nvPr>
            <p:ph idx="1"/>
          </p:nvPr>
        </p:nvSpPr>
        <p:spPr>
          <a:xfrm>
            <a:off x="623888" y="836613"/>
            <a:ext cx="11233150" cy="5472112"/>
          </a:xfrm>
        </p:spPr>
        <p:txBody>
          <a:bodyPr/>
          <a:lstStyle/>
          <a:p>
            <a:pPr>
              <a:lnSpc>
                <a:spcPct val="125000"/>
              </a:lnSpc>
            </a:pPr>
            <a:r>
              <a:rPr lang="nl-NL" altLang="nl-NL" baseline="-25000"/>
              <a:t>13 </a:t>
            </a:r>
            <a:r>
              <a:rPr lang="nl-NL" altLang="nl-NL"/>
              <a:t>Ja, mijn dienaar zal slagen, hij zal groots zijn en hoogverheven.</a:t>
            </a:r>
          </a:p>
          <a:p>
            <a:pPr>
              <a:lnSpc>
                <a:spcPct val="125000"/>
              </a:lnSpc>
            </a:pPr>
            <a:r>
              <a:rPr lang="nl-NL" altLang="nl-NL" baseline="-25000"/>
              <a:t>14 </a:t>
            </a:r>
            <a:r>
              <a:rPr lang="nl-NL" altLang="nl-NL"/>
              <a:t>Zoals hij velen deed huiveren – zo mismaakt was hij, zo weinig menselijk zijn aanblik, zijn uiterlijk had niets meer van een mens –, </a:t>
            </a:r>
          </a:p>
          <a:p>
            <a:pPr>
              <a:lnSpc>
                <a:spcPct val="125000"/>
              </a:lnSpc>
            </a:pPr>
            <a:r>
              <a:rPr lang="nl-NL" altLang="nl-NL" baseline="-25000"/>
              <a:t>15 </a:t>
            </a:r>
            <a:r>
              <a:rPr lang="nl-NL" altLang="nl-NL"/>
              <a:t>zo zal hij veel volken opschrikken, en koningen zullen sprakeloos staan. En zij aan wie niets was verteld, zullen zien, zij die niets hadden gehoord, zullen begrijpen.</a:t>
            </a:r>
          </a:p>
          <a:p>
            <a:pPr>
              <a:lnSpc>
                <a:spcPct val="125000"/>
              </a:lnSpc>
            </a:pPr>
            <a:r>
              <a:rPr lang="nl-NL" altLang="nl-NL" baseline="-25000"/>
              <a:t>1 	</a:t>
            </a:r>
            <a:r>
              <a:rPr lang="nl-NL" altLang="nl-NL"/>
              <a:t>Wie kan geloven wat wij hebben gehoord? Aan wie is de macht van de HEER geopenbaard?</a:t>
            </a:r>
          </a:p>
          <a:p>
            <a:pPr>
              <a:lnSpc>
                <a:spcPct val="125000"/>
              </a:lnSpc>
            </a:pPr>
            <a:r>
              <a:rPr lang="nl-NL" altLang="nl-NL" baseline="-25000"/>
              <a:t>2 	</a:t>
            </a:r>
            <a:r>
              <a:rPr lang="nl-NL" altLang="nl-NL"/>
              <a:t>Als een loot schoot hij op onder Gods ogen, als een scheut uit dorre grond. Onopvallend was zijn uiterlijk, hij miste iedere schoonheid, zijn aanblik kon ons niet bekoren.</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jdelijke aanduiding voor inhoud 2">
            <a:extLst>
              <a:ext uri="{FF2B5EF4-FFF2-40B4-BE49-F238E27FC236}">
                <a16:creationId xmlns:a16="http://schemas.microsoft.com/office/drawing/2014/main" id="{33CB62C2-3947-D928-D5AA-ADC9DC449B03}"/>
              </a:ext>
            </a:extLst>
          </p:cNvPr>
          <p:cNvSpPr>
            <a:spLocks noGrp="1" noChangeArrowheads="1"/>
          </p:cNvSpPr>
          <p:nvPr>
            <p:ph idx="1"/>
          </p:nvPr>
        </p:nvSpPr>
        <p:spPr>
          <a:xfrm>
            <a:off x="623888" y="836613"/>
            <a:ext cx="11376025" cy="5472112"/>
          </a:xfrm>
        </p:spPr>
        <p:txBody>
          <a:bodyPr/>
          <a:lstStyle/>
          <a:p>
            <a:pPr>
              <a:lnSpc>
                <a:spcPct val="125000"/>
              </a:lnSpc>
            </a:pPr>
            <a:r>
              <a:rPr lang="nl-NL" altLang="nl-NL" baseline="-25000"/>
              <a:t>3 	</a:t>
            </a:r>
            <a:r>
              <a:rPr lang="nl-NL" altLang="nl-NL"/>
              <a:t>Hij werd veracht, door mensen gemeden, hij was een man die het lijden kende en met ziekte vertrouwd was, een man die zijn gelaat voor ons verborg en door ons werd verguisd en geminacht.</a:t>
            </a:r>
          </a:p>
          <a:p>
            <a:pPr>
              <a:lnSpc>
                <a:spcPct val="125000"/>
              </a:lnSpc>
            </a:pPr>
            <a:r>
              <a:rPr lang="nl-NL" altLang="nl-NL" baseline="-25000"/>
              <a:t>4 	</a:t>
            </a:r>
            <a:r>
              <a:rPr lang="nl-NL" altLang="nl-NL"/>
              <a:t>Maar hij was het die onze ziekten droeg, die ons lijden op zich nam. Wij echter zagen hem als een verstoteling, door God geslagen en vernederd.</a:t>
            </a:r>
          </a:p>
          <a:p>
            <a:pPr>
              <a:lnSpc>
                <a:spcPct val="125000"/>
              </a:lnSpc>
            </a:pPr>
            <a:r>
              <a:rPr lang="nl-NL" altLang="nl-NL" baseline="-25000"/>
              <a:t>5 	</a:t>
            </a:r>
            <a:r>
              <a:rPr lang="nl-NL" altLang="nl-NL"/>
              <a:t>Om onze zonden werd hij doorboord, om onze wandaden gebroken. De straf die hij onderging bracht ons vrede, zijn striemen gaven ons genezing.</a:t>
            </a:r>
          </a:p>
        </p:txBody>
      </p:sp>
      <p:sp>
        <p:nvSpPr>
          <p:cNvPr id="15363" name="Titel 1">
            <a:extLst>
              <a:ext uri="{FF2B5EF4-FFF2-40B4-BE49-F238E27FC236}">
                <a16:creationId xmlns:a16="http://schemas.microsoft.com/office/drawing/2014/main" id="{2CD2E005-2732-DB55-5370-3C5C5DA3240D}"/>
              </a:ext>
            </a:extLst>
          </p:cNvPr>
          <p:cNvSpPr>
            <a:spLocks noGrp="1" noChangeArrowheads="1"/>
          </p:cNvSpPr>
          <p:nvPr>
            <p:ph type="title"/>
          </p:nvPr>
        </p:nvSpPr>
        <p:spPr/>
        <p:txBody>
          <a:bodyPr/>
          <a:lstStyle/>
          <a:p>
            <a:r>
              <a:rPr lang="nl-NL" altLang="nl-NL" sz="3200" b="1" u="none"/>
              <a:t>Jesaja 52 vers 13 t/m 53 vers 12</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a:extLst>
              <a:ext uri="{FF2B5EF4-FFF2-40B4-BE49-F238E27FC236}">
                <a16:creationId xmlns:a16="http://schemas.microsoft.com/office/drawing/2014/main" id="{4D17FA7A-0101-5BE7-30C8-4DB714510D8B}"/>
              </a:ext>
            </a:extLst>
          </p:cNvPr>
          <p:cNvSpPr>
            <a:spLocks noGrp="1" noChangeArrowheads="1"/>
          </p:cNvSpPr>
          <p:nvPr>
            <p:ph type="title"/>
          </p:nvPr>
        </p:nvSpPr>
        <p:spPr/>
        <p:txBody>
          <a:bodyPr/>
          <a:lstStyle/>
          <a:p>
            <a:r>
              <a:rPr lang="nl-NL" altLang="nl-NL" b="1" u="none"/>
              <a:t>Jesaja 52 vers 13 t/m 53 vers 12</a:t>
            </a:r>
            <a:endParaRPr lang="nl-NL" altLang="nl-NL"/>
          </a:p>
        </p:txBody>
      </p:sp>
      <p:sp>
        <p:nvSpPr>
          <p:cNvPr id="16387" name="Tijdelijke aanduiding voor inhoud 2">
            <a:extLst>
              <a:ext uri="{FF2B5EF4-FFF2-40B4-BE49-F238E27FC236}">
                <a16:creationId xmlns:a16="http://schemas.microsoft.com/office/drawing/2014/main" id="{7A77D96F-EFA8-B460-9F09-7A181F428C4C}"/>
              </a:ext>
            </a:extLst>
          </p:cNvPr>
          <p:cNvSpPr>
            <a:spLocks noGrp="1" noChangeArrowheads="1"/>
          </p:cNvSpPr>
          <p:nvPr>
            <p:ph idx="1"/>
          </p:nvPr>
        </p:nvSpPr>
        <p:spPr>
          <a:xfrm>
            <a:off x="623888" y="836613"/>
            <a:ext cx="11304587" cy="5472112"/>
          </a:xfrm>
        </p:spPr>
        <p:txBody>
          <a:bodyPr/>
          <a:lstStyle/>
          <a:p>
            <a:pPr>
              <a:lnSpc>
                <a:spcPct val="125000"/>
              </a:lnSpc>
            </a:pPr>
            <a:r>
              <a:rPr lang="nl-NL" altLang="nl-NL" baseline="-25000"/>
              <a:t>6 	</a:t>
            </a:r>
            <a:r>
              <a:rPr lang="nl-NL" altLang="nl-NL"/>
              <a:t>Wij dwaalden rond als schapen, ieder zocht zijn eigen weg; maar de wandaden van ons allen liet de HEER op hem neerkomen.</a:t>
            </a:r>
          </a:p>
          <a:p>
            <a:pPr>
              <a:lnSpc>
                <a:spcPct val="125000"/>
              </a:lnSpc>
            </a:pPr>
            <a:r>
              <a:rPr lang="nl-NL" altLang="nl-NL" baseline="-25000"/>
              <a:t>7 	</a:t>
            </a:r>
            <a:r>
              <a:rPr lang="nl-NL" altLang="nl-NL"/>
              <a:t>Hij werd mishandeld, maar verzette zich niet en deed zijn mond niet open. Als een schaap dat naar de slacht wordt geleid, als een ooi die stil is bij haar scheerders deed hij zijn mond niet open.</a:t>
            </a:r>
          </a:p>
          <a:p>
            <a:pPr>
              <a:lnSpc>
                <a:spcPct val="125000"/>
              </a:lnSpc>
            </a:pPr>
            <a:r>
              <a:rPr lang="nl-NL" altLang="nl-NL" baseline="-25000"/>
              <a:t>8 	</a:t>
            </a:r>
            <a:r>
              <a:rPr lang="nl-NL" altLang="nl-NL"/>
              <a:t>Door een onrechtvaardig vonnis werd hij weggenomen. Wie van zijn tijdgenoten heeft er oog voor gehad? Hij werd verbannen uit het land der levenden, om de zonden van mijn volk werd hij geslagen.</a:t>
            </a:r>
          </a:p>
          <a:p>
            <a:pPr>
              <a:lnSpc>
                <a:spcPct val="125000"/>
              </a:lnSpc>
            </a:pPr>
            <a:r>
              <a:rPr lang="nl-NL" altLang="nl-NL" baseline="-25000"/>
              <a:t>9 	</a:t>
            </a:r>
            <a:r>
              <a:rPr lang="nl-NL" altLang="nl-NL"/>
              <a:t>Hij kreeg een graf bij misdadigers, zijn laatste rustplaats was bij de rijken; toch had hij nooit enig onrecht begaan, nooit bedrieglijke taal gesproken.</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a:extLst>
              <a:ext uri="{FF2B5EF4-FFF2-40B4-BE49-F238E27FC236}">
                <a16:creationId xmlns:a16="http://schemas.microsoft.com/office/drawing/2014/main" id="{180DB69F-EEC5-FFDD-1F09-BD56A5C703D5}"/>
              </a:ext>
            </a:extLst>
          </p:cNvPr>
          <p:cNvSpPr>
            <a:spLocks noGrp="1" noChangeArrowheads="1"/>
          </p:cNvSpPr>
          <p:nvPr>
            <p:ph type="title"/>
          </p:nvPr>
        </p:nvSpPr>
        <p:spPr/>
        <p:txBody>
          <a:bodyPr/>
          <a:lstStyle/>
          <a:p>
            <a:r>
              <a:rPr lang="nl-NL" altLang="nl-NL" b="1" u="none"/>
              <a:t>Jesaja 52 vers 13 t/m 53 vers 12</a:t>
            </a:r>
            <a:endParaRPr lang="nl-NL" altLang="nl-NL"/>
          </a:p>
        </p:txBody>
      </p:sp>
      <p:sp>
        <p:nvSpPr>
          <p:cNvPr id="17411" name="Tijdelijke aanduiding voor inhoud 2">
            <a:extLst>
              <a:ext uri="{FF2B5EF4-FFF2-40B4-BE49-F238E27FC236}">
                <a16:creationId xmlns:a16="http://schemas.microsoft.com/office/drawing/2014/main" id="{EEC6682A-E156-49FA-1763-2823B2C34EB8}"/>
              </a:ext>
            </a:extLst>
          </p:cNvPr>
          <p:cNvSpPr>
            <a:spLocks noGrp="1" noChangeArrowheads="1"/>
          </p:cNvSpPr>
          <p:nvPr>
            <p:ph idx="1"/>
          </p:nvPr>
        </p:nvSpPr>
        <p:spPr>
          <a:xfrm>
            <a:off x="623888" y="836613"/>
            <a:ext cx="11088687" cy="5472112"/>
          </a:xfrm>
        </p:spPr>
        <p:txBody>
          <a:bodyPr/>
          <a:lstStyle/>
          <a:p>
            <a:pPr>
              <a:lnSpc>
                <a:spcPct val="125000"/>
              </a:lnSpc>
            </a:pPr>
            <a:r>
              <a:rPr lang="nl-NL" altLang="nl-NL" baseline="-25000"/>
              <a:t>10 </a:t>
            </a:r>
            <a:r>
              <a:rPr lang="nl-NL" altLang="nl-NL"/>
              <a:t>Maar de HEER wilde hem breken, Hij maakte hem ziek. Hij offerde</a:t>
            </a:r>
          </a:p>
          <a:p>
            <a:pPr>
              <a:lnSpc>
                <a:spcPct val="125000"/>
              </a:lnSpc>
            </a:pPr>
            <a:r>
              <a:rPr lang="nl-NL" altLang="nl-NL"/>
              <a:t>	zijn leven voor de schuld van anderen, om zijn nageslacht te zien en lang te leven. En door zijn toedoen slaagde wat de HEER wilde.</a:t>
            </a:r>
          </a:p>
          <a:p>
            <a:pPr>
              <a:lnSpc>
                <a:spcPct val="125000"/>
              </a:lnSpc>
            </a:pPr>
            <a:r>
              <a:rPr lang="nl-NL" altLang="nl-NL" baseline="-25000"/>
              <a:t>11	</a:t>
            </a:r>
            <a:r>
              <a:rPr lang="nl-NL" altLang="nl-NL"/>
              <a:t>Na het lijden dat hij moest doorstaan, zag hij het licht en werd met kennis verzadigd. Mijn rechtvaardige dienaar verschaft velen recht, hij neemt hun wandaden op zich.</a:t>
            </a:r>
          </a:p>
          <a:p>
            <a:pPr>
              <a:lnSpc>
                <a:spcPct val="125000"/>
              </a:lnSpc>
            </a:pPr>
            <a:r>
              <a:rPr lang="nl-NL" altLang="nl-NL" baseline="-25000"/>
              <a:t>12 </a:t>
            </a:r>
            <a:r>
              <a:rPr lang="nl-NL" altLang="nl-NL"/>
              <a:t>Daarom ken Ik hem een plaats toe onder velen en zal hij met machtigen delen in de buit, omdat hij zijn leven prijsgaf aan de dood en zich tot de zondaars liet rekenen. Hij droeg echter de schuld van velen en nam het voor zondaars op.</a:t>
            </a:r>
          </a:p>
          <a:p>
            <a:pPr>
              <a:lnSpc>
                <a:spcPct val="125000"/>
              </a:lnSpc>
            </a:pPr>
            <a:endParaRPr lang="nl-NL" altLang="nl-NL"/>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inhoud 4">
            <a:extLst>
              <a:ext uri="{FF2B5EF4-FFF2-40B4-BE49-F238E27FC236}">
                <a16:creationId xmlns:a16="http://schemas.microsoft.com/office/drawing/2014/main" id="{AA07939D-F95C-ADE7-1899-56177F08B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7150" y="0"/>
            <a:ext cx="10389137" cy="6833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itel 1">
            <a:extLst>
              <a:ext uri="{FF2B5EF4-FFF2-40B4-BE49-F238E27FC236}">
                <a16:creationId xmlns:a16="http://schemas.microsoft.com/office/drawing/2014/main" id="{23927958-7B63-8F6D-27BD-031319CA8FD5}"/>
              </a:ext>
            </a:extLst>
          </p:cNvPr>
          <p:cNvSpPr>
            <a:spLocks noGrp="1" noChangeArrowheads="1"/>
          </p:cNvSpPr>
          <p:nvPr>
            <p:ph type="title"/>
          </p:nvPr>
        </p:nvSpPr>
        <p:spPr>
          <a:xfrm>
            <a:off x="644525" y="476250"/>
            <a:ext cx="3435350" cy="633413"/>
          </a:xfrm>
        </p:spPr>
        <p:txBody>
          <a:bodyPr/>
          <a:lstStyle/>
          <a:p>
            <a:pPr marL="0" indent="0">
              <a:lnSpc>
                <a:spcPct val="150000"/>
              </a:lnSpc>
            </a:pPr>
            <a:r>
              <a:rPr lang="nl-NL" altLang="nl-NL" sz="4000" u="none"/>
              <a:t>Jezus: </a:t>
            </a:r>
            <a:br>
              <a:rPr lang="nl-NL" altLang="nl-NL" sz="4000" u="none"/>
            </a:br>
            <a:br>
              <a:rPr lang="nl-NL" altLang="nl-NL" sz="3200" u="none"/>
            </a:br>
            <a:r>
              <a:rPr lang="nl-NL" altLang="nl-NL" sz="3200" u="none"/>
              <a:t>de bliksemafleider die ons bevrijdt van het vuur </a:t>
            </a:r>
            <a:br>
              <a:rPr lang="nl-NL" altLang="nl-NL" sz="3200" u="none"/>
            </a:br>
            <a:r>
              <a:rPr lang="nl-NL" altLang="nl-NL" sz="3200" u="none"/>
              <a:t>van Gods toorn </a:t>
            </a:r>
            <a:br>
              <a:rPr lang="nl-NL" altLang="nl-NL" sz="3200" u="none"/>
            </a:br>
            <a:r>
              <a:rPr lang="nl-NL" altLang="nl-NL" sz="3200" u="none"/>
              <a:t>uit de hemel</a:t>
            </a:r>
          </a:p>
        </p:txBody>
      </p:sp>
      <p:sp>
        <p:nvSpPr>
          <p:cNvPr id="2" name="Tijdelijke aanduiding voor inhoud 1">
            <a:extLst>
              <a:ext uri="{FF2B5EF4-FFF2-40B4-BE49-F238E27FC236}">
                <a16:creationId xmlns:a16="http://schemas.microsoft.com/office/drawing/2014/main" id="{3EB7C0BF-B8BD-F65C-1722-9B99F5FF334B}"/>
              </a:ext>
            </a:extLst>
          </p:cNvPr>
          <p:cNvSpPr>
            <a:spLocks noGrp="1"/>
          </p:cNvSpPr>
          <p:nvPr>
            <p:ph idx="1"/>
          </p:nvPr>
        </p:nvSpPr>
        <p:spPr/>
        <p:txBody>
          <a:bodyPr/>
          <a:lstStyle/>
          <a:p>
            <a:endParaRPr lang="nl-NL"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inhoud 3">
            <a:extLst>
              <a:ext uri="{FF2B5EF4-FFF2-40B4-BE49-F238E27FC236}">
                <a16:creationId xmlns:a16="http://schemas.microsoft.com/office/drawing/2014/main" id="{52B78496-25B9-1CDE-96A3-18BA1F3CA5B9}"/>
              </a:ext>
            </a:extLst>
          </p:cNvPr>
          <p:cNvSpPr>
            <a:spLocks noGrp="1"/>
          </p:cNvSpPr>
          <p:nvPr>
            <p:ph idx="1"/>
          </p:nvPr>
        </p:nvSpPr>
        <p:spPr>
          <a:xfrm>
            <a:off x="6959600" y="404813"/>
            <a:ext cx="5113338" cy="5976937"/>
          </a:xfrm>
        </p:spPr>
        <p:txBody>
          <a:bodyPr/>
          <a:lstStyle/>
          <a:p>
            <a:pPr>
              <a:defRPr/>
            </a:pPr>
            <a:r>
              <a:rPr lang="nl-NL" sz="3200" b="1" dirty="0"/>
              <a:t>Het lijden van Chris­tus</a:t>
            </a:r>
            <a:r>
              <a:rPr lang="nl-NL" sz="3200" dirty="0"/>
              <a:t> </a:t>
            </a:r>
          </a:p>
          <a:p>
            <a:pPr marL="0" indent="0">
              <a:defRPr/>
            </a:pPr>
            <a:endParaRPr lang="nl-NL" dirty="0"/>
          </a:p>
          <a:p>
            <a:pPr marL="0" indent="0">
              <a:defRPr/>
            </a:pPr>
            <a:r>
              <a:rPr lang="nl-NL" dirty="0"/>
              <a:t>1) de duur </a:t>
            </a:r>
          </a:p>
          <a:p>
            <a:pPr>
              <a:defRPr/>
            </a:pPr>
            <a:endParaRPr lang="nl-NL" dirty="0"/>
          </a:p>
          <a:p>
            <a:pPr>
              <a:defRPr/>
            </a:pPr>
            <a:r>
              <a:rPr lang="nl-NL" dirty="0"/>
              <a:t>2) de diepte </a:t>
            </a:r>
          </a:p>
          <a:p>
            <a:pPr>
              <a:defRPr/>
            </a:pPr>
            <a:endParaRPr lang="nl-NL" dirty="0"/>
          </a:p>
          <a:p>
            <a:pPr>
              <a:defRPr/>
            </a:pPr>
            <a:r>
              <a:rPr lang="nl-NL" sz="3200" u="sng" dirty="0"/>
              <a:t>3) het doel </a:t>
            </a:r>
          </a:p>
          <a:p>
            <a:pPr>
              <a:defRPr/>
            </a:pPr>
            <a:r>
              <a:rPr lang="nl-NL" dirty="0"/>
              <a:t>	Hij geeft ons het goede </a:t>
            </a:r>
          </a:p>
          <a:p>
            <a:pPr>
              <a:defRPr/>
            </a:pPr>
            <a:r>
              <a:rPr lang="nl-NL" dirty="0"/>
              <a:t>	leven met God weer terug</a:t>
            </a:r>
          </a:p>
        </p:txBody>
      </p:sp>
      <p:pic>
        <p:nvPicPr>
          <p:cNvPr id="19459" name="Picture 4">
            <a:extLst>
              <a:ext uri="{FF2B5EF4-FFF2-40B4-BE49-F238E27FC236}">
                <a16:creationId xmlns:a16="http://schemas.microsoft.com/office/drawing/2014/main" id="{FF340DC5-7674-494F-86E8-A166D4F699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0" y="0"/>
            <a:ext cx="6759575"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859</TotalTime>
  <Words>703</Words>
  <Application>Microsoft Office PowerPoint</Application>
  <PresentationFormat>Breedbeeld</PresentationFormat>
  <Paragraphs>55</Paragraphs>
  <Slides>13</Slides>
  <Notes>3</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13</vt:i4>
      </vt:variant>
    </vt:vector>
  </HeadingPairs>
  <TitlesOfParts>
    <vt:vector size="18" baseType="lpstr">
      <vt:lpstr>Berlin Sans FB</vt:lpstr>
      <vt:lpstr>Tahoma</vt:lpstr>
      <vt:lpstr>Arial</vt:lpstr>
      <vt:lpstr>SjabloonPresentatie_v3 0</vt:lpstr>
      <vt:lpstr>1_Tekstmodel</vt:lpstr>
      <vt:lpstr>Onweer  machtig mooi  of   om bang van te worden?</vt:lpstr>
      <vt:lpstr>1752 Benjamin Franklin vindt de bliksemafleider uit. </vt:lpstr>
      <vt:lpstr>Jezus:   Gods bliksemafleider</vt:lpstr>
      <vt:lpstr>PowerPoint-presentatie</vt:lpstr>
      <vt:lpstr>PowerPoint-presentatie</vt:lpstr>
      <vt:lpstr>PowerPoint-presentatie</vt:lpstr>
      <vt:lpstr>Jezus:   de onweerswolk van Gods toorn ontlaadt zich boven het kruis  op Hem</vt:lpstr>
      <vt:lpstr>Jesaja 52 vers 13 t/m 53 vers 12</vt:lpstr>
      <vt:lpstr>Jesaja 52 vers 13 t/m 53 vers 12</vt:lpstr>
      <vt:lpstr>Jesaja 52 vers 13 t/m 53 vers 12</vt:lpstr>
      <vt:lpstr>Jesaja 52 vers 13 t/m 53 vers 12</vt:lpstr>
      <vt:lpstr>Jezus:   de bliksemafleider die ons bevrijdt van het vuur  van Gods toorn  uit de hemel</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65</cp:revision>
  <dcterms:created xsi:type="dcterms:W3CDTF">2010-04-24T18:41:21Z</dcterms:created>
  <dcterms:modified xsi:type="dcterms:W3CDTF">2025-11-03T17:56:46Z</dcterms:modified>
</cp:coreProperties>
</file>