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EFB2F-193B-2147-9EB0-4CD30F134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5798B4-410A-BB66-D29F-70B562DF9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8F4355-443A-BC46-A401-764B9F69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94C27-D60D-26E2-CE3A-B96B5126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FAC8-C444-8829-C700-C25290B9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C0A44-A2E8-AFB3-C79A-53FAE4E8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378A6F-ACD0-21B2-8FAC-2FA38475A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6B0133-E3ED-6C0C-4B26-9396FC7E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97688-C469-3D64-D53C-165DFED6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9AC4CC-DADE-FDFB-F320-40CA3A94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9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759CE-B21A-D424-1F75-3B886B00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3FF2F0-F29E-106E-5D4E-77993D9A4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131409-5CC0-653A-03A1-A0375881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CB56E0-1D75-FE93-2FED-F1216BF7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D43E51-36BD-9CF3-B99E-B3F4C14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026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30228-BCB5-4C98-AD19-866FCC27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744014-EECB-5B44-6C8B-D63FFBCCA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D944BAD-480B-C392-A00A-4EA5B7DA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ED99D0-A008-13D1-5A19-28A1D9D8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FA12DD-73B7-4515-26D8-F689C21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3FC22C-0481-6757-0CD1-7234085B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62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F07ED-FF04-2CDA-25F5-BB0A682C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E610E3-49BE-A889-5D96-459E6522C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78BF56-27D4-5C29-AE70-F008D2EA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F1ABCC-D753-A9DE-923D-96E8E1C3F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93C978E-469B-D34A-A7B5-1874FCCA8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D934C8-79F4-33F0-2420-95E5936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0D440F-B0B9-3755-7273-3A14A632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CBAD450-9C76-4B04-B73E-6802F700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470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5C0E-17F0-AD38-01BC-79493690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85579B1-F6A5-9723-E3B8-9419204D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B2D0ED-0601-4929-9109-A7F06A62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C32E4F-33B9-F0FC-9D30-66635C29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366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13C139E-87B2-1204-BDEA-53A73CDD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56D671-36B4-7D75-DA07-D9118C79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69C895-7813-F945-E1A2-75BAA5A6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2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002DF-38E1-63EB-E74E-AA101D95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C6E7E-FFC1-C73D-F5FA-55B2062C0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0CDB47-4C19-B159-7019-2E198E13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1599FE-0CB4-D3E6-3769-EE931372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47B140-42DC-6B6B-3E00-7B74DD92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7744EA-3337-6152-DD35-9CCB470C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218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9B7FC-EDF2-395C-B8D2-DAB7E06A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9F6477-D411-FC2C-CF3C-0B9E878DF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341981-34AC-69D1-37E8-D6DA24EB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A79291-A96C-37D0-EFBF-EF3516ABE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640B06-BF02-8687-8990-6D64049D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1FEB1B-3414-0652-0E3A-481839C3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93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97C4D-11D7-5A80-05C6-9C0CCCD6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1E8FC8-173B-CD45-77C3-28133357B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752E9B-9FF8-ADDA-6141-4882DC5A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10F049-CF8A-BD32-4B06-452A1158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64A680-0EA7-482E-F141-ACA6642E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90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18BD126-0D05-3EC2-95E3-C186A56C1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2CCD25-ECDF-87B1-3854-BBEF51B82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9CD9B8-4D17-76E6-0008-155E9F3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972A1-727F-7D1B-88CA-1270B811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E11DDF-8537-1C85-56AA-65E39394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93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53AD59E-86E2-4CE0-DAF4-2CDEDE21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940CC-592C-0912-0640-AF091A9AF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04FE2E-4D00-CDB8-7AF6-17B0C1C6E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06D0DF-6A35-1206-FBBB-9FC392ACE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7B4E97-A99F-F69B-EBBF-9B1A1E033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32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062D77B-49A4-54EA-24BA-52667D85F159}"/>
              </a:ext>
            </a:extLst>
          </p:cNvPr>
          <p:cNvSpPr txBox="1"/>
          <p:nvPr/>
        </p:nvSpPr>
        <p:spPr>
          <a:xfrm>
            <a:off x="8982075" y="134754"/>
            <a:ext cx="323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C75680E-A87A-7F30-573A-55DE28F15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7" t="45714" r="10447" b="15714"/>
          <a:stretch>
            <a:fillRect/>
          </a:stretch>
        </p:blipFill>
        <p:spPr>
          <a:xfrm>
            <a:off x="52287" y="4582390"/>
            <a:ext cx="8735342" cy="227561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B93E830-E267-275B-9F4F-ACB60FB45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1" t="10758" r="32671" b="60303"/>
          <a:stretch>
            <a:fillRect/>
          </a:stretch>
        </p:blipFill>
        <p:spPr>
          <a:xfrm>
            <a:off x="-24245" y="0"/>
            <a:ext cx="8811874" cy="285750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9A6E41C5-BFE8-6ED9-F051-38FBCF1128AF}"/>
              </a:ext>
            </a:extLst>
          </p:cNvPr>
          <p:cNvSpPr txBox="1"/>
          <p:nvPr/>
        </p:nvSpPr>
        <p:spPr>
          <a:xfrm>
            <a:off x="254231" y="2985321"/>
            <a:ext cx="7833880" cy="1469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Welk getuigenis zou jij willen </a:t>
            </a:r>
          </a:p>
          <a:p>
            <a:pPr>
              <a:lnSpc>
                <a:spcPct val="150000"/>
              </a:lnSpc>
            </a:pPr>
            <a:r>
              <a:rPr lang="nl-NL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 er uitgaat van jouw uitvaart?</a:t>
            </a:r>
          </a:p>
        </p:txBody>
      </p:sp>
    </p:spTree>
    <p:extLst>
      <p:ext uri="{BB962C8B-B14F-4D97-AF65-F5344CB8AC3E}">
        <p14:creationId xmlns:p14="http://schemas.microsoft.com/office/powerpoint/2010/main" val="28013294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20</Words>
  <Application>Microsoft Office PowerPoint</Application>
  <PresentationFormat>Breedbeeld</PresentationFormat>
  <Paragraphs>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Gerard Visscher</dc:creator>
  <cp:lastModifiedBy>L.E. Leeftink</cp:lastModifiedBy>
  <cp:revision>7</cp:revision>
  <dcterms:created xsi:type="dcterms:W3CDTF">2023-10-30T10:14:46Z</dcterms:created>
  <dcterms:modified xsi:type="dcterms:W3CDTF">2025-11-03T16:03:33Z</dcterms:modified>
</cp:coreProperties>
</file>