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9"/>
  </p:notesMasterIdLst>
  <p:handoutMasterIdLst>
    <p:handoutMasterId r:id="rId10"/>
  </p:handoutMasterIdLst>
  <p:sldIdLst>
    <p:sldId id="654" r:id="rId3"/>
    <p:sldId id="659" r:id="rId4"/>
    <p:sldId id="657" r:id="rId5"/>
    <p:sldId id="655" r:id="rId6"/>
    <p:sldId id="658" r:id="rId7"/>
    <p:sldId id="656" r:id="rId8"/>
  </p:sldIdLst>
  <p:sldSz cx="12192000" cy="6858000"/>
  <p:notesSz cx="6858000" cy="9144000"/>
  <p:embeddedFontLst>
    <p:embeddedFont>
      <p:font typeface="Berlin Sans FB" panose="020E0602020502020306" pitchFamily="34" charset="0"/>
      <p:regular r:id="rId11"/>
      <p:bold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D8009"/>
    <a:srgbClr val="000000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CF908F46-190B-5D0B-9E8B-1A2E1B5596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0255BF6D-87E3-48E8-CF25-BA256FF088C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ABA21D12-0B04-A175-76D5-05617693ADA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7ED15A75-DB2F-F046-FDFB-401D8B6E982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01D4D67-2527-46E3-AA02-36846A63029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DC0B834B-0CE9-0E9C-6A93-A449F0C170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E73A0155-BE20-ED65-0DCB-C99863DC74C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D3D6FCD-85DF-84CA-0F53-C6644C800A0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7741B7FA-F348-DB8C-5A05-EA5998ADA68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1A4F5609-9533-C7CD-8266-AF8161CAA5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C1271DB4-AE47-B9E2-8394-55CF661444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6FFDB8B-AECD-44EB-9CE9-4C1EBFF95B8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22AF3928-BDD6-3366-09EF-E3F98CFA7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056F27BD-17D7-5697-D2F9-332248C37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7C036E19-837F-C64F-B102-3DAEFD3C7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918702-7CCF-490C-AAA9-9CF140532ADE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7BE46-EB00-48F6-9543-903F40046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8E9C9B2A-E2DE-594F-68B5-3051861A15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DF56E91A-E118-ABBD-0394-2E5BF7090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8F0CA18D-1980-0FEF-33FD-06D758449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918702-7CCF-490C-AAA9-9CF140532ADE}" type="slidenum">
              <a:rPr lang="nl-NL" altLang="nl-NL" smtClean="0"/>
              <a:pPr>
                <a:spcBef>
                  <a:spcPct val="0"/>
                </a:spcBef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7697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>
            <a:extLst>
              <a:ext uri="{FF2B5EF4-FFF2-40B4-BE49-F238E27FC236}">
                <a16:creationId xmlns:a16="http://schemas.microsoft.com/office/drawing/2014/main" id="{8DFE210F-B477-92EB-E1E2-F422B0C539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Tijdelijke aanduiding voor notities 2">
            <a:extLst>
              <a:ext uri="{FF2B5EF4-FFF2-40B4-BE49-F238E27FC236}">
                <a16:creationId xmlns:a16="http://schemas.microsoft.com/office/drawing/2014/main" id="{6900955B-A494-220D-C890-2A4185127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0" name="Tijdelijke aanduiding voor dianummer 3">
            <a:extLst>
              <a:ext uri="{FF2B5EF4-FFF2-40B4-BE49-F238E27FC236}">
                <a16:creationId xmlns:a16="http://schemas.microsoft.com/office/drawing/2014/main" id="{4D4922A6-06E6-24D3-358F-BDD8A7806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D4D576-2986-4AE6-8463-FE0C0A6B0982}" type="slidenum">
              <a:rPr lang="nl-NL" altLang="nl-NL" smtClean="0"/>
              <a:pPr>
                <a:spcBef>
                  <a:spcPct val="0"/>
                </a:spcBef>
              </a:pPr>
              <a:t>4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BE464835-C929-5C0A-D11A-C8521FB11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7C3BEDEF-C48B-BD14-5654-564A7961B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Tijdelijke aanduiding voor dianummer 3">
            <a:extLst>
              <a:ext uri="{FF2B5EF4-FFF2-40B4-BE49-F238E27FC236}">
                <a16:creationId xmlns:a16="http://schemas.microsoft.com/office/drawing/2014/main" id="{6493EF6E-016E-4D1D-5979-968E9FDC2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A131EC-CCA0-4FC1-8D3F-D26C03416984}" type="slidenum">
              <a:rPr lang="nl-NL" altLang="nl-NL" smtClean="0"/>
              <a:pPr>
                <a:spcBef>
                  <a:spcPct val="0"/>
                </a:spcBef>
              </a:pPr>
              <a:t>6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FBACF48-8223-8EE8-182E-D585D7972B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A3D2C17-57F3-509D-3688-5382361F55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65F1CCC-A1B9-86AD-914C-17D29DCB94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BE747-2600-4C03-B7CE-E2DF967AF35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660715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AD4CA9-6D77-19D5-BB4F-D49971810C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C686D6-1290-A00F-E1CE-10036A6857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DA7AC2-2446-4D22-49A3-F6FA6EBF91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A1575-F967-4F64-B87A-90F3F93BB78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972591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870153-7790-EEA4-476D-E28117B4B2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E5D0FE-8D54-51BE-DF0F-B4EE490337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7044D2-1D93-9954-8D1B-630B7CDC9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DC8DA-5EE3-45C2-8043-1EC52730A86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2748045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F0EE40-370B-32C2-0E72-C4FC884360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36DE5-E870-9919-E0EE-B530113A7F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4219B0-697B-B470-0C44-915729C00C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2A27A-B5B1-43C4-A552-E0961190BCB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7367748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085BBCE-6F6F-F202-3BD2-FFCAF56810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14B9F9-4A14-2237-035E-F98AC34FF0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A976DB-CC2A-01D9-813A-97FEC0E1B2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17039-956C-48B1-B347-506D82F6EEB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3801773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323408-DBBD-7208-AC7E-64D6DD6C81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FDBD6ED-6CA8-71B2-90BC-6274A50F5C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4F9380-EFCB-E1D2-2E52-BA0C62A56C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2051D-667A-4303-9758-C1D9C9B7AE9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5425821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A330ED-E192-763A-AC3B-2872A9DEB6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F3073D2-BDA9-10DE-D2D3-07D92A88C0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B7D9200-ABE3-B8BD-6D37-D22289C8FF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59954-7859-4CFE-9E64-44C9390F358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5413693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872A29-3222-AFD7-84A1-57064B837F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32AD5B-D3FD-83E8-6D75-BCBD12733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69A88C-C284-014D-3D20-A16C8253BB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00D5E-5EA9-4EBC-9330-EEAE0186A0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9451459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3DEE26-89CF-F4AD-FE59-CB8AD8EFCE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0D00D4-E569-E42E-E225-7614BB82B6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3D898-5BDA-19B3-3AD7-EB0386E9D2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5066E-40C3-4341-A0F9-C98B26346E3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666245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66C2FC-B819-FC8A-13E3-8FFC010E30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345B00-1CE7-C4A0-450A-A9ECD8FBBB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F6D30E-4D53-EE65-F157-AC023866A8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87BE3-B1DE-4935-81F0-D10C56D01D6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589937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5B8DF4-40FE-6F5B-62EC-FE85749759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88CBAD-1553-B6C6-2E14-CBE065353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2B33C6-6C9B-D70A-2BA2-814110B3FC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11A73-7742-4AE0-BA13-348256B16B0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8364924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97B6918-234A-61BC-0211-7B472EDA46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E42C3B4-D9A7-D339-DD3E-30122B2FD4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46F1840-80A8-5E1A-91EB-6BACED0DEA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E91C7-6431-4421-A20D-E8652FE6874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968918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FE8E6411-768A-628B-0B5A-6AC0F0F100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B46E96-7A23-DE62-21B0-3138CD120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C8C8621-37A0-51B7-9166-727F775D66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E8A69-FA06-42ED-B3AE-7F2DECBAA7C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9238879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F1B268-CDF3-9A70-4D02-7FAE9F7ACA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E33B95-99C4-8FF4-38E7-08F5F0FAA1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E8FAB3-5E9C-0476-0AEB-324E037D51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EB27B-4F31-4A0F-A575-F8CD4D57AE1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1047268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6ABA3D-14CC-22B1-B4B2-43EF4387D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BF536E-1AED-42EF-613D-0DF4DF4CF5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46287E-1BF2-436E-C916-ED53D88CF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DDA0-D743-40FA-B512-964CFF00A4B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3689501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92FB2D-304E-9AEF-95C5-17DEA14EC7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466CDD-2F09-613E-9E70-0165E17733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9A40F0-373F-CE18-CFAF-77FC74B0E6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546F1-AC3B-4647-A756-630A0BBF1B1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8168960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A258CC2-9852-1B31-7117-2409F0F837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C79DA0A-BDB3-07BC-8783-0D7A5D4F82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D612DFD-26F0-E888-8366-295431C68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87131-60CF-4D11-BDC6-707DA01C9E2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860023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B7CE143-657A-52BB-6A7A-145B67F844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27AD08-7BF9-CB87-F1E2-8E4747B55D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FEC7B3-CC49-772F-FAA6-104706946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6E5F3-26AC-4FA2-B19E-C0631A1385E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3202476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74FF51B-113A-481D-24C2-C60E6A67B8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7904E7-1D30-43F7-3EDA-195ADFA2EC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BD7EA6-9B29-CFAE-8D57-14065AC343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9B6D7-33C1-41F7-9078-2ACB07C7616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7642772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A4800-21B0-6C86-2FBE-0715E38B0A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6C959-0773-1B36-4FF9-766A109BDE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6148A0-0722-825B-2459-35CC728564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F3F09-98BE-4DAF-B038-54B79D270BD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334758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05DB0C-5A3A-ADF1-7564-D6A404872B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717BA-A845-EE90-C1E9-B6E6FCC80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6B8ABC-9270-C442-5105-255D78933F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DEC47-3DBC-4315-90B7-50DE1E72DCE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1300858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5B9D2-463B-1363-B2DF-9C28569023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FDB048-1E95-2520-4A60-0DE47C850B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435027-921C-5168-8C22-81873C60D6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ACFA5-2141-4ACE-857A-ED919D9E84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9725183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0C178E-E9B5-9F0D-D41B-BF2C976146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0F433A-4464-C9E1-B0AC-4734D7C3D0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BCAB58-B90A-3544-95AE-B1E6C683E6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145B5-F4BC-461D-B7FD-71372901F1D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96174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AF5CB9A-8DD2-D4FE-CE1B-4207235D11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3888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EF60A0B-8594-AE3A-229E-F34C942EF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3888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DC5145B0-8DF7-B9DE-557B-9FD4C84F26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FA123394-A73B-125A-EB92-0220F4F926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47810CB0-C062-B72D-AC0F-ADC974CCB8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68387CE-5C23-4B8D-8D08-EA5D5B08DF9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6207A56A-1669-EC91-32F3-B56BCD3D5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3888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C0AD2D15-D478-04BD-89C3-3AD5DB5291B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FFEFD0F2-8FE4-373F-DCB8-606E057A69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5DA6398A-9F9D-0164-4D08-A823A5554C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9CD0072-A715-4E4C-8759-85F71C0F95F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Afbeelding 1">
            <a:extLst>
              <a:ext uri="{FF2B5EF4-FFF2-40B4-BE49-F238E27FC236}">
                <a16:creationId xmlns:a16="http://schemas.microsoft.com/office/drawing/2014/main" id="{EBC5549B-9D11-6B48-FEB7-FDA4A0AD6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-1107504"/>
            <a:ext cx="12313368" cy="814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jdelijke aanduiding voor inhoud 3">
            <a:extLst>
              <a:ext uri="{FF2B5EF4-FFF2-40B4-BE49-F238E27FC236}">
                <a16:creationId xmlns:a16="http://schemas.microsoft.com/office/drawing/2014/main" id="{0D95B31F-2E6F-5CD4-6F88-4325D8D68E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87688" y="6021288"/>
            <a:ext cx="11089059" cy="488950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nl-NL" altLang="nl-NL" sz="3200" dirty="0"/>
              <a:t>In de sterfkamer van onze Here Jezus Christus</a:t>
            </a:r>
          </a:p>
        </p:txBody>
      </p:sp>
      <p:sp>
        <p:nvSpPr>
          <p:cNvPr id="5124" name="Titel 4">
            <a:extLst>
              <a:ext uri="{FF2B5EF4-FFF2-40B4-BE49-F238E27FC236}">
                <a16:creationId xmlns:a16="http://schemas.microsoft.com/office/drawing/2014/main" id="{48265109-569A-7514-C35F-3BD5A2BA2A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34DC9-E640-095D-B25B-892812D1B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jdelijke aanduiding voor inhoud 3">
            <a:extLst>
              <a:ext uri="{FF2B5EF4-FFF2-40B4-BE49-F238E27FC236}">
                <a16:creationId xmlns:a16="http://schemas.microsoft.com/office/drawing/2014/main" id="{56EA7D56-83DF-C9B3-2126-E29DB969C4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0690" y="404812"/>
            <a:ext cx="4464050" cy="6337300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nl-NL" altLang="nl-NL" sz="3600" b="1" dirty="0"/>
              <a:t>Jezus onze Heer vernedert Zich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b="1" dirty="0"/>
              <a:t>tot in de dood voor ons</a:t>
            </a:r>
          </a:p>
          <a:p>
            <a:pPr marL="0" indent="0">
              <a:lnSpc>
                <a:spcPct val="120000"/>
              </a:lnSpc>
            </a:pPr>
            <a:endParaRPr lang="nl-NL" altLang="nl-NL" sz="3600" b="1" dirty="0"/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1/ Hij betaalt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met zijn leven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voor onze zonden</a:t>
            </a:r>
          </a:p>
          <a:p>
            <a:pPr marL="0" indent="0">
              <a:lnSpc>
                <a:spcPct val="120000"/>
              </a:lnSpc>
            </a:pPr>
            <a:endParaRPr lang="nl-NL" altLang="nl-NL" sz="3600" dirty="0"/>
          </a:p>
          <a:p>
            <a:pPr marL="0" indent="0">
              <a:lnSpc>
                <a:spcPct val="120000"/>
              </a:lnSpc>
            </a:pPr>
            <a:endParaRPr lang="nl-NL" altLang="nl-NL" sz="3600" dirty="0"/>
          </a:p>
          <a:p>
            <a:pPr marL="0" indent="0">
              <a:lnSpc>
                <a:spcPct val="120000"/>
              </a:lnSpc>
            </a:pPr>
            <a:endParaRPr lang="nl-NL" altLang="nl-NL" sz="3600" dirty="0"/>
          </a:p>
          <a:p>
            <a:pPr marL="0" indent="0">
              <a:lnSpc>
                <a:spcPct val="120000"/>
              </a:lnSpc>
            </a:pPr>
            <a:endParaRPr lang="nl-NL" altLang="nl-NL" dirty="0"/>
          </a:p>
        </p:txBody>
      </p:sp>
      <p:sp>
        <p:nvSpPr>
          <p:cNvPr id="5124" name="Titel 4">
            <a:extLst>
              <a:ext uri="{FF2B5EF4-FFF2-40B4-BE49-F238E27FC236}">
                <a16:creationId xmlns:a16="http://schemas.microsoft.com/office/drawing/2014/main" id="{1191074F-C598-D83C-29B0-350F647FD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019AF5F-0914-0D61-4935-D4B565843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07" y="-22226"/>
            <a:ext cx="7879693" cy="52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474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7BBBAEE7-4056-7C8A-69F3-0B37342E21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/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7E02855D-FF5F-427B-191F-B1467FDA36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i="1" dirty="0"/>
              <a:t>INVOEGEN  Gez. 89 –  ‘Jezus leven van mijn leven’ </a:t>
            </a:r>
          </a:p>
          <a:p>
            <a:r>
              <a:rPr lang="nl-NL" altLang="nl-NL" i="1" dirty="0"/>
              <a:t>Geref. Kerkboek 2006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jdelijke aanduiding voor inhoud 3">
            <a:extLst>
              <a:ext uri="{FF2B5EF4-FFF2-40B4-BE49-F238E27FC236}">
                <a16:creationId xmlns:a16="http://schemas.microsoft.com/office/drawing/2014/main" id="{0333817D-33E3-0C7E-BD7B-885AF3F51D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3525" y="476672"/>
            <a:ext cx="4464050" cy="6120978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nl-NL" altLang="nl-NL" sz="3600" b="1" dirty="0"/>
              <a:t>Jezus onze Heer vernedert Zich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b="1" dirty="0"/>
              <a:t>tot in de dood voor ons</a:t>
            </a:r>
          </a:p>
          <a:p>
            <a:pPr marL="0" indent="0">
              <a:lnSpc>
                <a:spcPct val="120000"/>
              </a:lnSpc>
            </a:pPr>
            <a:endParaRPr lang="nl-NL" altLang="nl-NL" sz="3600" b="1" dirty="0"/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2/ Hij verwijdert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het slechte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dat binnen in ons zit</a:t>
            </a:r>
          </a:p>
          <a:p>
            <a:pPr marL="0" indent="0">
              <a:lnSpc>
                <a:spcPct val="120000"/>
              </a:lnSpc>
            </a:pPr>
            <a:endParaRPr lang="nl-NL" altLang="nl-NL" dirty="0"/>
          </a:p>
        </p:txBody>
      </p:sp>
      <p:sp>
        <p:nvSpPr>
          <p:cNvPr id="8196" name="Titel 4">
            <a:extLst>
              <a:ext uri="{FF2B5EF4-FFF2-40B4-BE49-F238E27FC236}">
                <a16:creationId xmlns:a16="http://schemas.microsoft.com/office/drawing/2014/main" id="{84DE595D-F89C-DA2E-F529-1DD32BB06B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C8AC527-269F-6E4A-8B4F-4838CC7E8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07" y="-22226"/>
            <a:ext cx="7879693" cy="52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>
            <a:extLst>
              <a:ext uri="{FF2B5EF4-FFF2-40B4-BE49-F238E27FC236}">
                <a16:creationId xmlns:a16="http://schemas.microsoft.com/office/drawing/2014/main" id="{866C0259-5510-417F-28B2-4EEEF0745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/>
          </a:p>
        </p:txBody>
      </p:sp>
      <p:sp>
        <p:nvSpPr>
          <p:cNvPr id="10243" name="Tijdelijke aanduiding voor inhoud 2">
            <a:extLst>
              <a:ext uri="{FF2B5EF4-FFF2-40B4-BE49-F238E27FC236}">
                <a16:creationId xmlns:a16="http://schemas.microsoft.com/office/drawing/2014/main" id="{E37C97F4-58C7-EE37-928A-88E67BDD38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i="1" dirty="0"/>
              <a:t>INVOEGEN  Gez. 95 – ‘Daar juicht een toon, daar klinkt een stem’</a:t>
            </a:r>
          </a:p>
          <a:p>
            <a:r>
              <a:rPr lang="nl-NL" altLang="nl-NL" i="1" dirty="0"/>
              <a:t>Geref. Kerkboek 2006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jdelijke aanduiding voor inhoud 3">
            <a:extLst>
              <a:ext uri="{FF2B5EF4-FFF2-40B4-BE49-F238E27FC236}">
                <a16:creationId xmlns:a16="http://schemas.microsoft.com/office/drawing/2014/main" id="{7C6F9B19-081E-1DEA-2077-8442F522F8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3352" y="520700"/>
            <a:ext cx="4464050" cy="6337300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nl-NL" altLang="nl-NL" sz="3600" b="1" dirty="0"/>
              <a:t>Jezus onze Heer vernedert Zich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b="1" dirty="0"/>
              <a:t>tot in de dood voor ons</a:t>
            </a:r>
          </a:p>
          <a:p>
            <a:pPr marL="0" indent="0">
              <a:lnSpc>
                <a:spcPct val="120000"/>
              </a:lnSpc>
            </a:pPr>
            <a:endParaRPr lang="nl-NL" altLang="nl-NL" sz="3600" b="1" dirty="0"/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3/ Hij bevrijdt ons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van het slechte </a:t>
            </a:r>
          </a:p>
          <a:p>
            <a:pPr marL="0" indent="0">
              <a:lnSpc>
                <a:spcPct val="120000"/>
              </a:lnSpc>
            </a:pPr>
            <a:r>
              <a:rPr lang="nl-NL" altLang="nl-NL" sz="3600" dirty="0"/>
              <a:t>dat van buiten komt</a:t>
            </a:r>
            <a:endParaRPr lang="nl-NL" altLang="nl-NL" dirty="0"/>
          </a:p>
        </p:txBody>
      </p:sp>
      <p:sp>
        <p:nvSpPr>
          <p:cNvPr id="11268" name="Titel 4">
            <a:extLst>
              <a:ext uri="{FF2B5EF4-FFF2-40B4-BE49-F238E27FC236}">
                <a16:creationId xmlns:a16="http://schemas.microsoft.com/office/drawing/2014/main" id="{4D273729-2935-394B-0045-0B7553EFB3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873113A-19AB-8959-713F-B133D2741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07" y="-22226"/>
            <a:ext cx="7879693" cy="52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746</TotalTime>
  <Words>114</Words>
  <Application>Microsoft Office PowerPoint</Application>
  <PresentationFormat>Breedbeeld</PresentationFormat>
  <Paragraphs>29</Paragraphs>
  <Slides>6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Berlin Sans FB</vt:lpstr>
      <vt:lpstr>Tahoma</vt:lpstr>
      <vt:lpstr>Arial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60</cp:revision>
  <dcterms:created xsi:type="dcterms:W3CDTF">2010-04-24T18:41:21Z</dcterms:created>
  <dcterms:modified xsi:type="dcterms:W3CDTF">2025-11-03T16:30:24Z</dcterms:modified>
</cp:coreProperties>
</file>